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881" r:id="rId1"/>
    <p:sldMasterId id="2147483648" r:id="rId2"/>
  </p:sldMasterIdLst>
  <p:notesMasterIdLst>
    <p:notesMasterId r:id="rId15"/>
  </p:notesMasterIdLst>
  <p:handoutMasterIdLst>
    <p:handoutMasterId r:id="rId16"/>
  </p:handoutMasterIdLst>
  <p:sldIdLst>
    <p:sldId id="959" r:id="rId3"/>
    <p:sldId id="904" r:id="rId4"/>
    <p:sldId id="909" r:id="rId5"/>
    <p:sldId id="957" r:id="rId6"/>
    <p:sldId id="912" r:id="rId7"/>
    <p:sldId id="915" r:id="rId8"/>
    <p:sldId id="917" r:id="rId9"/>
    <p:sldId id="916" r:id="rId10"/>
    <p:sldId id="922" r:id="rId11"/>
    <p:sldId id="958" r:id="rId12"/>
    <p:sldId id="954" r:id="rId13"/>
    <p:sldId id="951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Title &amp; Thank you" id="{58513276-B484-E74E-9CA2-D5BCDC56680A}">
          <p14:sldIdLst>
            <p14:sldId id="959"/>
            <p14:sldId id="904"/>
          </p14:sldIdLst>
        </p14:section>
        <p14:section name="Table of content" id="{B2F94A72-AC05-4990-A3B0-C14AAB5593D0}">
          <p14:sldIdLst>
            <p14:sldId id="909"/>
          </p14:sldIdLst>
        </p14:section>
        <p14:section name="Text layout" id="{18859F3E-014C-4FAC-94B5-4641DD410038}">
          <p14:sldIdLst>
            <p14:sldId id="957"/>
            <p14:sldId id="912"/>
            <p14:sldId id="915"/>
          </p14:sldIdLst>
        </p14:section>
        <p14:section name="Image &amp; text" id="{FE4337D8-D3A5-DA40-AF02-831629969BD0}">
          <p14:sldIdLst>
            <p14:sldId id="917"/>
            <p14:sldId id="916"/>
          </p14:sldIdLst>
        </p14:section>
        <p14:section name="Lisiting" id="{DF49A12B-2B8C-4BAE-B772-BE6EBE86E4BB}">
          <p14:sldIdLst>
            <p14:sldId id="922"/>
          </p14:sldIdLst>
        </p14:section>
        <p14:section name="Image gallery" id="{6F7061A1-4799-40CB-9D8A-F3D799AE621D}">
          <p14:sldIdLst>
            <p14:sldId id="958"/>
            <p14:sldId id="954"/>
          </p14:sldIdLst>
        </p14:section>
        <p14:section name="List of literature" id="{E92F04B6-7CAC-744C-9B37-F46B452482F9}">
          <p14:sldIdLst>
            <p14:sldId id="951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Batzorig" initials="B" lastIdx="1" clrIdx="0">
    <p:extLst>
      <p:ext uri="{19B8F6BF-5375-455C-9EA6-DF929625EA0E}">
        <p15:presenceInfo xmlns:p15="http://schemas.microsoft.com/office/powerpoint/2012/main" userId="Batzorig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5B6062"/>
    <a:srgbClr val="EA880C"/>
    <a:srgbClr val="D9D9D9"/>
    <a:srgbClr val="EC870D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A488322-F2BA-4B5B-9748-0D474271808F}" styleName="Mittlere Formatvorlage 3 - Akz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2838BEF-8BB2-4498-84A7-C5851F593DF1}" styleName="Mittlere Formatvorlage 4 - Akz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46F890A9-2807-4EBB-B81D-B2AA78EC7F39}" styleName="Dunkle Formatvorlage 2 - Akzent 5/Akz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5202B0CA-FC54-4496-8BCA-5EF66A818D29}" styleName="Dunkle Formatvorlag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9D7B26C5-4107-4FEC-AEDC-1716B250A1EF}" styleName="Helle Formatvorlag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2D5ABB26-0587-4C30-8999-92F81FD0307C}" styleName="Keine Formatvorlage, kein Raster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17292A2E-F333-43FB-9621-5CBBE7FDCDCB}" styleName="Helle Formatvorlage 2 - Akz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079" autoAdjust="0"/>
    <p:restoredTop sz="86402"/>
  </p:normalViewPr>
  <p:slideViewPr>
    <p:cSldViewPr snapToGrid="0" showGuides="1">
      <p:cViewPr varScale="1">
        <p:scale>
          <a:sx n="147" d="100"/>
          <a:sy n="147" d="100"/>
        </p:scale>
        <p:origin x="1824" y="19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howGuides="1">
      <p:cViewPr varScale="1">
        <p:scale>
          <a:sx n="162" d="100"/>
          <a:sy n="162" d="100"/>
        </p:scale>
        <p:origin x="5552" y="192"/>
      </p:cViewPr>
      <p:guideLst/>
    </p:cSldViewPr>
  </p:notesViewPr>
  <p:gridSpacing cx="180023" cy="180023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commentAuthors" Target="commentAuthors.xml"/><Relationship Id="rId2" Type="http://schemas.openxmlformats.org/officeDocument/2006/relationships/slideMaster" Target="slideMasters/slideMaster2.xml"/><Relationship Id="rId16" Type="http://schemas.openxmlformats.org/officeDocument/2006/relationships/handoutMaster" Target="handoutMasters/handout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9E9193-B337-4E1F-A788-4C0EEA4B41D0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572674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08CF385-4583-448F-8705-34129DF5B2C4}" type="datetimeFigureOut">
              <a:rPr lang="en-US" smtClean="0"/>
              <a:t>4/11/25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DCB2A13-6495-4AD3-9924-78B841E5777F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68843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DCB2A13-6495-4AD3-9924-78B841E5777F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98836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DCB2A13-6495-4AD3-9924-78B841E5777F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272805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DCB2A13-6495-4AD3-9924-78B841E5777F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255570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DCB2A13-6495-4AD3-9924-78B841E5777F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05997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sv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sv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platzhalter 6">
            <a:extLst>
              <a:ext uri="{FF2B5EF4-FFF2-40B4-BE49-F238E27FC236}">
                <a16:creationId xmlns:a16="http://schemas.microsoft.com/office/drawing/2014/main" id="{8B20730E-C3F1-5849-8795-BF0302C5272F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524000" y="5481638"/>
            <a:ext cx="4572000" cy="647700"/>
          </a:xfrm>
        </p:spPr>
        <p:txBody>
          <a:bodyPr anchor="b" anchorCtr="0">
            <a:noAutofit/>
          </a:bodyPr>
          <a:lstStyle>
            <a:lvl1pPr marL="0" marR="0" indent="0" algn="l" defTabSz="914400" rtl="0" eaLnBrk="1" fontAlgn="auto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>
                <a:tab pos="1200150" algn="l"/>
              </a:tabLst>
              <a:defRPr>
                <a:solidFill>
                  <a:schemeClr val="bg2"/>
                </a:solidFill>
              </a:defRPr>
            </a:lvl1pPr>
          </a:lstStyle>
          <a:p>
            <a:pPr lvl="0"/>
            <a:r>
              <a:rPr lang="de-DE" dirty="0"/>
              <a:t>Further </a:t>
            </a:r>
            <a:r>
              <a:rPr lang="de-DE" dirty="0" err="1"/>
              <a:t>information</a:t>
            </a:r>
            <a:r>
              <a:rPr lang="de-DE" dirty="0"/>
              <a:t> </a:t>
            </a:r>
            <a:r>
              <a:rPr lang="de-DE" dirty="0" err="1"/>
              <a:t>can</a:t>
            </a:r>
            <a:r>
              <a:rPr lang="de-DE" dirty="0"/>
              <a:t> </a:t>
            </a:r>
            <a:r>
              <a:rPr lang="de-DE" dirty="0" err="1"/>
              <a:t>be</a:t>
            </a:r>
            <a:r>
              <a:rPr lang="de-DE" dirty="0"/>
              <a:t> </a:t>
            </a:r>
            <a:r>
              <a:rPr lang="de-DE" dirty="0" err="1"/>
              <a:t>entered</a:t>
            </a:r>
            <a:r>
              <a:rPr lang="de-DE" dirty="0"/>
              <a:t> </a:t>
            </a:r>
            <a:r>
              <a:rPr lang="de-DE" dirty="0" err="1"/>
              <a:t>here</a:t>
            </a:r>
            <a:r>
              <a:rPr lang="de-DE" dirty="0"/>
              <a:t> (optional).</a:t>
            </a:r>
            <a:br>
              <a:rPr lang="de-DE" dirty="0"/>
            </a:br>
            <a:r>
              <a:rPr lang="de-DE" dirty="0"/>
              <a:t>Name </a:t>
            </a:r>
            <a:r>
              <a:rPr lang="de-DE" dirty="0" err="1"/>
              <a:t>of</a:t>
            </a:r>
            <a:r>
              <a:rPr lang="de-DE" dirty="0"/>
              <a:t> Creator.</a:t>
            </a:r>
          </a:p>
        </p:txBody>
      </p:sp>
      <p:sp>
        <p:nvSpPr>
          <p:cNvPr id="11" name="Titel 1">
            <a:extLst>
              <a:ext uri="{FF2B5EF4-FFF2-40B4-BE49-F238E27FC236}">
                <a16:creationId xmlns:a16="http://schemas.microsoft.com/office/drawing/2014/main" id="{BE2CF645-3359-4449-81C9-D37DA498D8B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529797" y="2636838"/>
            <a:ext cx="9138203" cy="1218795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>
              <a:defRPr sz="4400" b="1"/>
            </a:lvl1pPr>
          </a:lstStyle>
          <a:p>
            <a:r>
              <a:rPr lang="de-DE" dirty="0"/>
              <a:t>Title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presentation</a:t>
            </a:r>
            <a:r>
              <a:rPr lang="de-DE" dirty="0"/>
              <a:t> </a:t>
            </a:r>
            <a:br>
              <a:rPr lang="de-DE" dirty="0"/>
            </a:br>
            <a:r>
              <a:rPr lang="de-DE" dirty="0" err="1"/>
              <a:t>with</a:t>
            </a:r>
            <a:r>
              <a:rPr lang="de-DE" dirty="0"/>
              <a:t> optional </a:t>
            </a:r>
            <a:r>
              <a:rPr lang="de-DE" dirty="0" err="1"/>
              <a:t>subheadline</a:t>
            </a:r>
            <a:endParaRPr lang="de-DE" dirty="0"/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4794EBD2-C891-78CC-9A08-8A1FE0C692F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304142" y="301719"/>
            <a:ext cx="1704975" cy="5034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6628212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gallery (8 &amp; round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Picture Placeholder 12">
            <a:extLst>
              <a:ext uri="{FF2B5EF4-FFF2-40B4-BE49-F238E27FC236}">
                <a16:creationId xmlns:a16="http://schemas.microsoft.com/office/drawing/2014/main" id="{35DA0F3D-3470-5F4C-A220-70F8F67473D1}"/>
              </a:ext>
            </a:extLst>
          </p:cNvPr>
          <p:cNvSpPr>
            <a:spLocks noGrp="1"/>
          </p:cNvSpPr>
          <p:nvPr>
            <p:ph type="pic" sz="quarter" idx="41"/>
          </p:nvPr>
        </p:nvSpPr>
        <p:spPr>
          <a:xfrm>
            <a:off x="1523999" y="1584543"/>
            <a:ext cx="1440000" cy="1440000"/>
          </a:xfrm>
          <a:prstGeom prst="ellipse">
            <a:avLst/>
          </a:prstGeom>
          <a:gradFill>
            <a:gsLst>
              <a:gs pos="0">
                <a:schemeClr val="tx1">
                  <a:alpha val="10000"/>
                </a:schemeClr>
              </a:gs>
              <a:gs pos="100000">
                <a:schemeClr val="tx1">
                  <a:alpha val="20000"/>
                </a:schemeClr>
              </a:gs>
            </a:gsLst>
            <a:lin ang="5400000" scaled="1"/>
          </a:gradFill>
          <a:ln w="19050">
            <a:solidFill>
              <a:schemeClr val="accent1"/>
            </a:solidFill>
          </a:ln>
        </p:spPr>
        <p:txBody>
          <a:bodyPr anchor="ctr">
            <a:normAutofit/>
          </a:bodyPr>
          <a:lstStyle>
            <a:lvl1pPr algn="ctr">
              <a:defRPr sz="1200"/>
            </a:lvl1pPr>
            <a:lvl6pPr algn="ctr">
              <a:defRPr/>
            </a:lvl6pPr>
          </a:lstStyle>
          <a:p>
            <a:pPr lvl="0"/>
            <a:endParaRPr lang="en-US" dirty="0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0DACDAE-0CCA-2116-B719-6BAE18B7EEBA}"/>
              </a:ext>
            </a:extLst>
          </p:cNvPr>
          <p:cNvSpPr>
            <a:spLocks noGrp="1"/>
          </p:cNvSpPr>
          <p:nvPr>
            <p:ph type="body" sz="quarter" idx="68" hasCustomPrompt="1"/>
          </p:nvPr>
        </p:nvSpPr>
        <p:spPr>
          <a:xfrm>
            <a:off x="1523999" y="3141714"/>
            <a:ext cx="2160000" cy="664883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0000"/>
              </a:lnSpc>
              <a:defRPr sz="1200">
                <a:solidFill>
                  <a:schemeClr val="bg2"/>
                </a:solidFill>
              </a:defRPr>
            </a:lvl1pPr>
          </a:lstStyle>
          <a:p>
            <a:pPr lvl="0"/>
            <a:r>
              <a:rPr lang="de-DE" dirty="0"/>
              <a:t>Caption: </a:t>
            </a:r>
            <a:r>
              <a:rPr lang="de-DE" dirty="0" err="1"/>
              <a:t>Visualising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steps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‘</a:t>
            </a:r>
            <a:r>
              <a:rPr lang="de-DE" dirty="0" err="1"/>
              <a:t>transforaminal</a:t>
            </a:r>
            <a:r>
              <a:rPr lang="de-DE" dirty="0"/>
              <a:t> </a:t>
            </a:r>
            <a:r>
              <a:rPr lang="de-DE" dirty="0" err="1"/>
              <a:t>approach</a:t>
            </a:r>
            <a:r>
              <a:rPr lang="de-DE" dirty="0"/>
              <a:t>’,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example</a:t>
            </a:r>
            <a:r>
              <a:rPr lang="de-DE" dirty="0"/>
              <a:t>.</a:t>
            </a:r>
          </a:p>
        </p:txBody>
      </p:sp>
      <p:sp>
        <p:nvSpPr>
          <p:cNvPr id="4" name="Picture Placeholder 12">
            <a:extLst>
              <a:ext uri="{FF2B5EF4-FFF2-40B4-BE49-F238E27FC236}">
                <a16:creationId xmlns:a16="http://schemas.microsoft.com/office/drawing/2014/main" id="{C839F4D4-CC4D-4D37-D302-726251D7AEF3}"/>
              </a:ext>
            </a:extLst>
          </p:cNvPr>
          <p:cNvSpPr>
            <a:spLocks noGrp="1"/>
          </p:cNvSpPr>
          <p:nvPr>
            <p:ph type="pic" sz="quarter" idx="69"/>
          </p:nvPr>
        </p:nvSpPr>
        <p:spPr>
          <a:xfrm>
            <a:off x="3846790" y="1594982"/>
            <a:ext cx="1440000" cy="1440000"/>
          </a:xfrm>
          <a:prstGeom prst="ellipse">
            <a:avLst/>
          </a:prstGeom>
          <a:gradFill>
            <a:gsLst>
              <a:gs pos="0">
                <a:schemeClr val="tx1">
                  <a:alpha val="10000"/>
                </a:schemeClr>
              </a:gs>
              <a:gs pos="100000">
                <a:schemeClr val="tx1">
                  <a:alpha val="20000"/>
                </a:schemeClr>
              </a:gs>
            </a:gsLst>
            <a:lin ang="5400000" scaled="1"/>
          </a:gradFill>
          <a:ln w="19050">
            <a:solidFill>
              <a:schemeClr val="accent1"/>
            </a:solidFill>
          </a:ln>
        </p:spPr>
        <p:txBody>
          <a:bodyPr anchor="ctr">
            <a:normAutofit/>
          </a:bodyPr>
          <a:lstStyle>
            <a:lvl1pPr algn="ctr">
              <a:defRPr sz="1200"/>
            </a:lvl1pPr>
            <a:lvl6pPr algn="ctr">
              <a:defRPr/>
            </a:lvl6pPr>
          </a:lstStyle>
          <a:p>
            <a:pPr lvl="0"/>
            <a:endParaRPr lang="en-US" dirty="0"/>
          </a:p>
        </p:txBody>
      </p:sp>
      <p:sp>
        <p:nvSpPr>
          <p:cNvPr id="5" name="Textplatzhalter 2">
            <a:extLst>
              <a:ext uri="{FF2B5EF4-FFF2-40B4-BE49-F238E27FC236}">
                <a16:creationId xmlns:a16="http://schemas.microsoft.com/office/drawing/2014/main" id="{69CB5ECE-387E-31DE-B845-F885BE93FCC0}"/>
              </a:ext>
            </a:extLst>
          </p:cNvPr>
          <p:cNvSpPr>
            <a:spLocks noGrp="1"/>
          </p:cNvSpPr>
          <p:nvPr>
            <p:ph type="body" sz="quarter" idx="70" hasCustomPrompt="1"/>
          </p:nvPr>
        </p:nvSpPr>
        <p:spPr>
          <a:xfrm>
            <a:off x="3846789" y="3141714"/>
            <a:ext cx="2160000" cy="664883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0000"/>
              </a:lnSpc>
              <a:defRPr sz="1200">
                <a:solidFill>
                  <a:schemeClr val="bg2"/>
                </a:solidFill>
              </a:defRPr>
            </a:lvl1pPr>
          </a:lstStyle>
          <a:p>
            <a:pPr lvl="0"/>
            <a:r>
              <a:rPr lang="de-DE" dirty="0"/>
              <a:t>Caption: </a:t>
            </a:r>
            <a:r>
              <a:rPr lang="de-DE" dirty="0" err="1"/>
              <a:t>Visualising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steps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‘</a:t>
            </a:r>
            <a:r>
              <a:rPr lang="de-DE" dirty="0" err="1"/>
              <a:t>transforaminal</a:t>
            </a:r>
            <a:r>
              <a:rPr lang="de-DE" dirty="0"/>
              <a:t> </a:t>
            </a:r>
            <a:r>
              <a:rPr lang="de-DE" dirty="0" err="1"/>
              <a:t>approach</a:t>
            </a:r>
            <a:r>
              <a:rPr lang="de-DE" dirty="0"/>
              <a:t>’,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example</a:t>
            </a:r>
            <a:r>
              <a:rPr lang="de-DE" dirty="0"/>
              <a:t>.</a:t>
            </a:r>
          </a:p>
        </p:txBody>
      </p:sp>
      <p:sp>
        <p:nvSpPr>
          <p:cNvPr id="6" name="Picture Placeholder 12">
            <a:extLst>
              <a:ext uri="{FF2B5EF4-FFF2-40B4-BE49-F238E27FC236}">
                <a16:creationId xmlns:a16="http://schemas.microsoft.com/office/drawing/2014/main" id="{3C4C90DD-B1F1-B82D-D644-739AB1004B3C}"/>
              </a:ext>
            </a:extLst>
          </p:cNvPr>
          <p:cNvSpPr>
            <a:spLocks noGrp="1"/>
          </p:cNvSpPr>
          <p:nvPr>
            <p:ph type="pic" sz="quarter" idx="71"/>
          </p:nvPr>
        </p:nvSpPr>
        <p:spPr>
          <a:xfrm>
            <a:off x="6166480" y="1584543"/>
            <a:ext cx="1440000" cy="1440000"/>
          </a:xfrm>
          <a:prstGeom prst="ellipse">
            <a:avLst/>
          </a:prstGeom>
          <a:gradFill>
            <a:gsLst>
              <a:gs pos="0">
                <a:schemeClr val="tx1">
                  <a:alpha val="10000"/>
                </a:schemeClr>
              </a:gs>
              <a:gs pos="100000">
                <a:schemeClr val="tx1">
                  <a:alpha val="20000"/>
                </a:schemeClr>
              </a:gs>
            </a:gsLst>
            <a:lin ang="5400000" scaled="1"/>
          </a:gradFill>
          <a:ln w="19050">
            <a:solidFill>
              <a:schemeClr val="accent1"/>
            </a:solidFill>
          </a:ln>
        </p:spPr>
        <p:txBody>
          <a:bodyPr anchor="ctr">
            <a:normAutofit/>
          </a:bodyPr>
          <a:lstStyle>
            <a:lvl1pPr algn="ctr">
              <a:defRPr sz="1200"/>
            </a:lvl1pPr>
            <a:lvl6pPr algn="ctr">
              <a:defRPr/>
            </a:lvl6pPr>
          </a:lstStyle>
          <a:p>
            <a:pPr lvl="0"/>
            <a:endParaRPr lang="en-US" dirty="0"/>
          </a:p>
        </p:txBody>
      </p:sp>
      <p:sp>
        <p:nvSpPr>
          <p:cNvPr id="7" name="Textplatzhalter 2">
            <a:extLst>
              <a:ext uri="{FF2B5EF4-FFF2-40B4-BE49-F238E27FC236}">
                <a16:creationId xmlns:a16="http://schemas.microsoft.com/office/drawing/2014/main" id="{D98B5753-8B5F-280C-F424-01802B2DA20D}"/>
              </a:ext>
            </a:extLst>
          </p:cNvPr>
          <p:cNvSpPr>
            <a:spLocks noGrp="1"/>
          </p:cNvSpPr>
          <p:nvPr>
            <p:ph type="body" sz="quarter" idx="72" hasCustomPrompt="1"/>
          </p:nvPr>
        </p:nvSpPr>
        <p:spPr>
          <a:xfrm>
            <a:off x="6169579" y="3141714"/>
            <a:ext cx="2160000" cy="664883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0000"/>
              </a:lnSpc>
              <a:defRPr sz="1200">
                <a:solidFill>
                  <a:schemeClr val="bg2"/>
                </a:solidFill>
              </a:defRPr>
            </a:lvl1pPr>
          </a:lstStyle>
          <a:p>
            <a:pPr lvl="0"/>
            <a:r>
              <a:rPr lang="de-DE" dirty="0"/>
              <a:t>Caption: </a:t>
            </a:r>
            <a:r>
              <a:rPr lang="de-DE" dirty="0" err="1"/>
              <a:t>Visualising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steps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‘</a:t>
            </a:r>
            <a:r>
              <a:rPr lang="de-DE" dirty="0" err="1"/>
              <a:t>transforaminal</a:t>
            </a:r>
            <a:r>
              <a:rPr lang="de-DE" dirty="0"/>
              <a:t> </a:t>
            </a:r>
            <a:r>
              <a:rPr lang="de-DE" dirty="0" err="1"/>
              <a:t>approach</a:t>
            </a:r>
            <a:r>
              <a:rPr lang="de-DE" dirty="0"/>
              <a:t>’,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example</a:t>
            </a:r>
            <a:r>
              <a:rPr lang="de-DE" dirty="0"/>
              <a:t>.</a:t>
            </a:r>
          </a:p>
        </p:txBody>
      </p:sp>
      <p:sp>
        <p:nvSpPr>
          <p:cNvPr id="8" name="Picture Placeholder 12">
            <a:extLst>
              <a:ext uri="{FF2B5EF4-FFF2-40B4-BE49-F238E27FC236}">
                <a16:creationId xmlns:a16="http://schemas.microsoft.com/office/drawing/2014/main" id="{566286DF-F5A2-B17E-1BBC-5340E28E8755}"/>
              </a:ext>
            </a:extLst>
          </p:cNvPr>
          <p:cNvSpPr>
            <a:spLocks noGrp="1"/>
          </p:cNvSpPr>
          <p:nvPr>
            <p:ph type="pic" sz="quarter" idx="73"/>
          </p:nvPr>
        </p:nvSpPr>
        <p:spPr>
          <a:xfrm>
            <a:off x="8486170" y="1594982"/>
            <a:ext cx="1440000" cy="1440000"/>
          </a:xfrm>
          <a:prstGeom prst="ellipse">
            <a:avLst/>
          </a:prstGeom>
          <a:gradFill>
            <a:gsLst>
              <a:gs pos="0">
                <a:schemeClr val="tx1">
                  <a:alpha val="10000"/>
                </a:schemeClr>
              </a:gs>
              <a:gs pos="100000">
                <a:schemeClr val="tx1">
                  <a:alpha val="20000"/>
                </a:schemeClr>
              </a:gs>
            </a:gsLst>
            <a:lin ang="5400000" scaled="1"/>
          </a:gradFill>
          <a:ln w="19050">
            <a:solidFill>
              <a:schemeClr val="accent1"/>
            </a:solidFill>
          </a:ln>
        </p:spPr>
        <p:txBody>
          <a:bodyPr anchor="ctr">
            <a:normAutofit/>
          </a:bodyPr>
          <a:lstStyle>
            <a:lvl1pPr algn="ctr">
              <a:defRPr sz="1200"/>
            </a:lvl1pPr>
            <a:lvl6pPr algn="ctr">
              <a:defRPr/>
            </a:lvl6pPr>
          </a:lstStyle>
          <a:p>
            <a:pPr lvl="0"/>
            <a:endParaRPr lang="en-US" dirty="0"/>
          </a:p>
        </p:txBody>
      </p:sp>
      <p:sp>
        <p:nvSpPr>
          <p:cNvPr id="9" name="Textplatzhalter 2">
            <a:extLst>
              <a:ext uri="{FF2B5EF4-FFF2-40B4-BE49-F238E27FC236}">
                <a16:creationId xmlns:a16="http://schemas.microsoft.com/office/drawing/2014/main" id="{7917682D-F057-4471-7D0D-DCAC61D353C3}"/>
              </a:ext>
            </a:extLst>
          </p:cNvPr>
          <p:cNvSpPr>
            <a:spLocks noGrp="1"/>
          </p:cNvSpPr>
          <p:nvPr>
            <p:ph type="body" sz="quarter" idx="74" hasCustomPrompt="1"/>
          </p:nvPr>
        </p:nvSpPr>
        <p:spPr>
          <a:xfrm>
            <a:off x="8492369" y="3141714"/>
            <a:ext cx="2160000" cy="664883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0000"/>
              </a:lnSpc>
              <a:defRPr sz="1200">
                <a:solidFill>
                  <a:schemeClr val="bg2"/>
                </a:solidFill>
              </a:defRPr>
            </a:lvl1pPr>
          </a:lstStyle>
          <a:p>
            <a:pPr lvl="0"/>
            <a:r>
              <a:rPr lang="de-DE" dirty="0"/>
              <a:t>Caption: </a:t>
            </a:r>
            <a:r>
              <a:rPr lang="de-DE" dirty="0" err="1"/>
              <a:t>Visualising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steps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‘</a:t>
            </a:r>
            <a:r>
              <a:rPr lang="de-DE" dirty="0" err="1"/>
              <a:t>transforaminal</a:t>
            </a:r>
            <a:r>
              <a:rPr lang="de-DE" dirty="0"/>
              <a:t> </a:t>
            </a:r>
            <a:r>
              <a:rPr lang="de-DE" dirty="0" err="1"/>
              <a:t>approach</a:t>
            </a:r>
            <a:r>
              <a:rPr lang="de-DE" dirty="0"/>
              <a:t>’,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example</a:t>
            </a:r>
            <a:r>
              <a:rPr lang="de-DE" dirty="0"/>
              <a:t>.</a:t>
            </a:r>
          </a:p>
        </p:txBody>
      </p:sp>
      <p:sp>
        <p:nvSpPr>
          <p:cNvPr id="20" name="Picture Placeholder 12">
            <a:extLst>
              <a:ext uri="{FF2B5EF4-FFF2-40B4-BE49-F238E27FC236}">
                <a16:creationId xmlns:a16="http://schemas.microsoft.com/office/drawing/2014/main" id="{2418DD34-4273-DB54-F279-DB4F07106575}"/>
              </a:ext>
            </a:extLst>
          </p:cNvPr>
          <p:cNvSpPr>
            <a:spLocks noGrp="1"/>
          </p:cNvSpPr>
          <p:nvPr>
            <p:ph type="pic" sz="quarter" idx="75"/>
          </p:nvPr>
        </p:nvSpPr>
        <p:spPr>
          <a:xfrm>
            <a:off x="1516185" y="3986414"/>
            <a:ext cx="1440000" cy="1440000"/>
          </a:xfrm>
          <a:prstGeom prst="ellipse">
            <a:avLst/>
          </a:prstGeom>
          <a:gradFill>
            <a:gsLst>
              <a:gs pos="0">
                <a:schemeClr val="tx1">
                  <a:alpha val="10000"/>
                </a:schemeClr>
              </a:gs>
              <a:gs pos="100000">
                <a:schemeClr val="tx1">
                  <a:alpha val="20000"/>
                </a:schemeClr>
              </a:gs>
            </a:gsLst>
            <a:lin ang="5400000" scaled="1"/>
          </a:gradFill>
          <a:ln w="19050">
            <a:solidFill>
              <a:schemeClr val="accent1"/>
            </a:solidFill>
          </a:ln>
        </p:spPr>
        <p:txBody>
          <a:bodyPr anchor="ctr">
            <a:normAutofit/>
          </a:bodyPr>
          <a:lstStyle>
            <a:lvl1pPr algn="ctr">
              <a:defRPr sz="1200"/>
            </a:lvl1pPr>
            <a:lvl6pPr algn="ctr">
              <a:defRPr/>
            </a:lvl6pPr>
          </a:lstStyle>
          <a:p>
            <a:pPr lvl="0"/>
            <a:endParaRPr lang="en-US" dirty="0"/>
          </a:p>
        </p:txBody>
      </p:sp>
      <p:sp>
        <p:nvSpPr>
          <p:cNvPr id="21" name="Textplatzhalter 2">
            <a:extLst>
              <a:ext uri="{FF2B5EF4-FFF2-40B4-BE49-F238E27FC236}">
                <a16:creationId xmlns:a16="http://schemas.microsoft.com/office/drawing/2014/main" id="{8FDBF384-74FD-911E-14B6-F3400A53A8B4}"/>
              </a:ext>
            </a:extLst>
          </p:cNvPr>
          <p:cNvSpPr>
            <a:spLocks noGrp="1"/>
          </p:cNvSpPr>
          <p:nvPr>
            <p:ph type="body" sz="quarter" idx="76" hasCustomPrompt="1"/>
          </p:nvPr>
        </p:nvSpPr>
        <p:spPr>
          <a:xfrm>
            <a:off x="1523999" y="5523320"/>
            <a:ext cx="2160000" cy="664883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0000"/>
              </a:lnSpc>
              <a:defRPr sz="1200">
                <a:solidFill>
                  <a:schemeClr val="bg2"/>
                </a:solidFill>
              </a:defRPr>
            </a:lvl1pPr>
          </a:lstStyle>
          <a:p>
            <a:pPr lvl="0"/>
            <a:r>
              <a:rPr lang="de-DE" dirty="0"/>
              <a:t>Caption: </a:t>
            </a:r>
            <a:r>
              <a:rPr lang="de-DE" dirty="0" err="1"/>
              <a:t>Visualising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steps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‘</a:t>
            </a:r>
            <a:r>
              <a:rPr lang="de-DE" dirty="0" err="1"/>
              <a:t>transforaminal</a:t>
            </a:r>
            <a:r>
              <a:rPr lang="de-DE" dirty="0"/>
              <a:t> </a:t>
            </a:r>
            <a:r>
              <a:rPr lang="de-DE" dirty="0" err="1"/>
              <a:t>approach</a:t>
            </a:r>
            <a:r>
              <a:rPr lang="de-DE" dirty="0"/>
              <a:t>’,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example</a:t>
            </a:r>
            <a:r>
              <a:rPr lang="de-DE" dirty="0"/>
              <a:t>.</a:t>
            </a:r>
          </a:p>
        </p:txBody>
      </p:sp>
      <p:sp>
        <p:nvSpPr>
          <p:cNvPr id="22" name="Picture Placeholder 12">
            <a:extLst>
              <a:ext uri="{FF2B5EF4-FFF2-40B4-BE49-F238E27FC236}">
                <a16:creationId xmlns:a16="http://schemas.microsoft.com/office/drawing/2014/main" id="{1D3381C0-6F70-ABD8-F9BE-4B814CD218AA}"/>
              </a:ext>
            </a:extLst>
          </p:cNvPr>
          <p:cNvSpPr>
            <a:spLocks noGrp="1"/>
          </p:cNvSpPr>
          <p:nvPr>
            <p:ph type="pic" sz="quarter" idx="77"/>
          </p:nvPr>
        </p:nvSpPr>
        <p:spPr>
          <a:xfrm>
            <a:off x="3838975" y="3986414"/>
            <a:ext cx="1440000" cy="1440000"/>
          </a:xfrm>
          <a:prstGeom prst="ellipse">
            <a:avLst/>
          </a:prstGeom>
          <a:gradFill>
            <a:gsLst>
              <a:gs pos="0">
                <a:schemeClr val="tx1">
                  <a:alpha val="10000"/>
                </a:schemeClr>
              </a:gs>
              <a:gs pos="100000">
                <a:schemeClr val="tx1">
                  <a:alpha val="20000"/>
                </a:schemeClr>
              </a:gs>
            </a:gsLst>
            <a:lin ang="5400000" scaled="1"/>
          </a:gradFill>
          <a:ln w="19050">
            <a:solidFill>
              <a:schemeClr val="accent1"/>
            </a:solidFill>
          </a:ln>
        </p:spPr>
        <p:txBody>
          <a:bodyPr anchor="ctr">
            <a:normAutofit/>
          </a:bodyPr>
          <a:lstStyle>
            <a:lvl1pPr algn="ctr">
              <a:defRPr sz="1200"/>
            </a:lvl1pPr>
            <a:lvl6pPr algn="ctr">
              <a:defRPr/>
            </a:lvl6pPr>
          </a:lstStyle>
          <a:p>
            <a:pPr lvl="0"/>
            <a:endParaRPr lang="en-US" dirty="0"/>
          </a:p>
        </p:txBody>
      </p:sp>
      <p:sp>
        <p:nvSpPr>
          <p:cNvPr id="23" name="Textplatzhalter 2">
            <a:extLst>
              <a:ext uri="{FF2B5EF4-FFF2-40B4-BE49-F238E27FC236}">
                <a16:creationId xmlns:a16="http://schemas.microsoft.com/office/drawing/2014/main" id="{B22D5B3A-97DA-060B-33A2-87E2A904E0D4}"/>
              </a:ext>
            </a:extLst>
          </p:cNvPr>
          <p:cNvSpPr>
            <a:spLocks noGrp="1"/>
          </p:cNvSpPr>
          <p:nvPr>
            <p:ph type="body" sz="quarter" idx="78" hasCustomPrompt="1"/>
          </p:nvPr>
        </p:nvSpPr>
        <p:spPr>
          <a:xfrm>
            <a:off x="3846789" y="5523320"/>
            <a:ext cx="2160000" cy="664883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0000"/>
              </a:lnSpc>
              <a:defRPr sz="1200">
                <a:solidFill>
                  <a:schemeClr val="bg2"/>
                </a:solidFill>
              </a:defRPr>
            </a:lvl1pPr>
          </a:lstStyle>
          <a:p>
            <a:pPr lvl="0"/>
            <a:r>
              <a:rPr lang="de-DE" dirty="0"/>
              <a:t>Caption: </a:t>
            </a:r>
            <a:r>
              <a:rPr lang="de-DE" dirty="0" err="1"/>
              <a:t>Visualising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steps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‘</a:t>
            </a:r>
            <a:r>
              <a:rPr lang="de-DE" dirty="0" err="1"/>
              <a:t>transforaminal</a:t>
            </a:r>
            <a:r>
              <a:rPr lang="de-DE" dirty="0"/>
              <a:t> </a:t>
            </a:r>
            <a:r>
              <a:rPr lang="de-DE" dirty="0" err="1"/>
              <a:t>approach</a:t>
            </a:r>
            <a:r>
              <a:rPr lang="de-DE" dirty="0"/>
              <a:t>’,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example</a:t>
            </a:r>
            <a:r>
              <a:rPr lang="de-DE" dirty="0"/>
              <a:t>.</a:t>
            </a:r>
          </a:p>
        </p:txBody>
      </p:sp>
      <p:sp>
        <p:nvSpPr>
          <p:cNvPr id="24" name="Picture Placeholder 12">
            <a:extLst>
              <a:ext uri="{FF2B5EF4-FFF2-40B4-BE49-F238E27FC236}">
                <a16:creationId xmlns:a16="http://schemas.microsoft.com/office/drawing/2014/main" id="{691C818A-CA49-99A1-CB18-057B23660A70}"/>
              </a:ext>
            </a:extLst>
          </p:cNvPr>
          <p:cNvSpPr>
            <a:spLocks noGrp="1"/>
          </p:cNvSpPr>
          <p:nvPr>
            <p:ph type="pic" sz="quarter" idx="79"/>
          </p:nvPr>
        </p:nvSpPr>
        <p:spPr>
          <a:xfrm>
            <a:off x="6161765" y="3986414"/>
            <a:ext cx="1440000" cy="1440000"/>
          </a:xfrm>
          <a:prstGeom prst="ellipse">
            <a:avLst/>
          </a:prstGeom>
          <a:gradFill>
            <a:gsLst>
              <a:gs pos="0">
                <a:schemeClr val="tx1">
                  <a:alpha val="10000"/>
                </a:schemeClr>
              </a:gs>
              <a:gs pos="100000">
                <a:schemeClr val="tx1">
                  <a:alpha val="20000"/>
                </a:schemeClr>
              </a:gs>
            </a:gsLst>
            <a:lin ang="5400000" scaled="1"/>
          </a:gradFill>
          <a:ln w="19050">
            <a:solidFill>
              <a:schemeClr val="accent1"/>
            </a:solidFill>
          </a:ln>
        </p:spPr>
        <p:txBody>
          <a:bodyPr anchor="ctr">
            <a:normAutofit/>
          </a:bodyPr>
          <a:lstStyle>
            <a:lvl1pPr algn="ctr">
              <a:defRPr sz="1200"/>
            </a:lvl1pPr>
            <a:lvl6pPr algn="ctr">
              <a:defRPr/>
            </a:lvl6pPr>
          </a:lstStyle>
          <a:p>
            <a:pPr lvl="0"/>
            <a:endParaRPr lang="en-US" dirty="0"/>
          </a:p>
        </p:txBody>
      </p:sp>
      <p:sp>
        <p:nvSpPr>
          <p:cNvPr id="25" name="Textplatzhalter 2">
            <a:extLst>
              <a:ext uri="{FF2B5EF4-FFF2-40B4-BE49-F238E27FC236}">
                <a16:creationId xmlns:a16="http://schemas.microsoft.com/office/drawing/2014/main" id="{B4607B64-3874-7F38-3EF2-068FCFF6C71D}"/>
              </a:ext>
            </a:extLst>
          </p:cNvPr>
          <p:cNvSpPr>
            <a:spLocks noGrp="1"/>
          </p:cNvSpPr>
          <p:nvPr>
            <p:ph type="body" sz="quarter" idx="80" hasCustomPrompt="1"/>
          </p:nvPr>
        </p:nvSpPr>
        <p:spPr>
          <a:xfrm>
            <a:off x="6169579" y="5523320"/>
            <a:ext cx="2160000" cy="664883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0000"/>
              </a:lnSpc>
              <a:defRPr sz="1200">
                <a:solidFill>
                  <a:schemeClr val="bg2"/>
                </a:solidFill>
              </a:defRPr>
            </a:lvl1pPr>
          </a:lstStyle>
          <a:p>
            <a:pPr lvl="0"/>
            <a:r>
              <a:rPr lang="de-DE" dirty="0"/>
              <a:t>Caption: </a:t>
            </a:r>
            <a:r>
              <a:rPr lang="de-DE" dirty="0" err="1"/>
              <a:t>Visualising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steps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‘</a:t>
            </a:r>
            <a:r>
              <a:rPr lang="de-DE" dirty="0" err="1"/>
              <a:t>transforaminal</a:t>
            </a:r>
            <a:r>
              <a:rPr lang="de-DE" dirty="0"/>
              <a:t> </a:t>
            </a:r>
            <a:r>
              <a:rPr lang="de-DE" dirty="0" err="1"/>
              <a:t>approach</a:t>
            </a:r>
            <a:r>
              <a:rPr lang="de-DE" dirty="0"/>
              <a:t>’,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example</a:t>
            </a:r>
            <a:r>
              <a:rPr lang="de-DE" dirty="0"/>
              <a:t>.</a:t>
            </a:r>
          </a:p>
        </p:txBody>
      </p:sp>
      <p:sp>
        <p:nvSpPr>
          <p:cNvPr id="26" name="Picture Placeholder 12">
            <a:extLst>
              <a:ext uri="{FF2B5EF4-FFF2-40B4-BE49-F238E27FC236}">
                <a16:creationId xmlns:a16="http://schemas.microsoft.com/office/drawing/2014/main" id="{6393E31F-437A-0BE5-5B28-5B84E38D328F}"/>
              </a:ext>
            </a:extLst>
          </p:cNvPr>
          <p:cNvSpPr>
            <a:spLocks noGrp="1"/>
          </p:cNvSpPr>
          <p:nvPr>
            <p:ph type="pic" sz="quarter" idx="81"/>
          </p:nvPr>
        </p:nvSpPr>
        <p:spPr>
          <a:xfrm>
            <a:off x="8484554" y="3986414"/>
            <a:ext cx="1440000" cy="1440000"/>
          </a:xfrm>
          <a:prstGeom prst="ellipse">
            <a:avLst/>
          </a:prstGeom>
          <a:gradFill>
            <a:gsLst>
              <a:gs pos="0">
                <a:schemeClr val="tx1">
                  <a:alpha val="10000"/>
                </a:schemeClr>
              </a:gs>
              <a:gs pos="100000">
                <a:schemeClr val="tx1">
                  <a:alpha val="20000"/>
                </a:schemeClr>
              </a:gs>
            </a:gsLst>
            <a:lin ang="5400000" scaled="1"/>
          </a:gradFill>
          <a:ln w="19050">
            <a:solidFill>
              <a:schemeClr val="accent1"/>
            </a:solidFill>
          </a:ln>
        </p:spPr>
        <p:txBody>
          <a:bodyPr anchor="ctr">
            <a:normAutofit/>
          </a:bodyPr>
          <a:lstStyle>
            <a:lvl1pPr algn="ctr">
              <a:defRPr sz="1200"/>
            </a:lvl1pPr>
            <a:lvl6pPr algn="ctr">
              <a:defRPr/>
            </a:lvl6pPr>
          </a:lstStyle>
          <a:p>
            <a:pPr lvl="0"/>
            <a:endParaRPr lang="en-US" dirty="0"/>
          </a:p>
        </p:txBody>
      </p:sp>
      <p:sp>
        <p:nvSpPr>
          <p:cNvPr id="27" name="Textplatzhalter 2">
            <a:extLst>
              <a:ext uri="{FF2B5EF4-FFF2-40B4-BE49-F238E27FC236}">
                <a16:creationId xmlns:a16="http://schemas.microsoft.com/office/drawing/2014/main" id="{7A2ECA34-B531-4E62-AA88-45D41505C58E}"/>
              </a:ext>
            </a:extLst>
          </p:cNvPr>
          <p:cNvSpPr>
            <a:spLocks noGrp="1"/>
          </p:cNvSpPr>
          <p:nvPr>
            <p:ph type="body" sz="quarter" idx="82" hasCustomPrompt="1"/>
          </p:nvPr>
        </p:nvSpPr>
        <p:spPr>
          <a:xfrm>
            <a:off x="8492369" y="5523320"/>
            <a:ext cx="2160000" cy="664883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0000"/>
              </a:lnSpc>
              <a:defRPr sz="1200">
                <a:solidFill>
                  <a:schemeClr val="bg2"/>
                </a:solidFill>
              </a:defRPr>
            </a:lvl1pPr>
          </a:lstStyle>
          <a:p>
            <a:pPr lvl="0"/>
            <a:r>
              <a:rPr lang="de-DE" dirty="0"/>
              <a:t>Caption: </a:t>
            </a:r>
            <a:r>
              <a:rPr lang="de-DE" dirty="0" err="1"/>
              <a:t>Visualising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steps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‘</a:t>
            </a:r>
            <a:r>
              <a:rPr lang="de-DE" dirty="0" err="1"/>
              <a:t>transforaminal</a:t>
            </a:r>
            <a:r>
              <a:rPr lang="de-DE" dirty="0"/>
              <a:t> </a:t>
            </a:r>
            <a:r>
              <a:rPr lang="de-DE" dirty="0" err="1"/>
              <a:t>approach</a:t>
            </a:r>
            <a:r>
              <a:rPr lang="de-DE" dirty="0"/>
              <a:t>’,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example</a:t>
            </a:r>
            <a:r>
              <a:rPr lang="de-DE" dirty="0"/>
              <a:t>.</a:t>
            </a:r>
          </a:p>
        </p:txBody>
      </p:sp>
      <p:sp>
        <p:nvSpPr>
          <p:cNvPr id="11" name="Titel 1">
            <a:extLst>
              <a:ext uri="{FF2B5EF4-FFF2-40B4-BE49-F238E27FC236}">
                <a16:creationId xmlns:a16="http://schemas.microsoft.com/office/drawing/2014/main" id="{742E6E4D-C6A2-885F-AF09-4CDE78BA033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524001" y="728663"/>
            <a:ext cx="4211638" cy="863600"/>
          </a:xfrm>
        </p:spPr>
        <p:txBody>
          <a:bodyPr wrap="square">
            <a:noAutofit/>
          </a:bodyPr>
          <a:lstStyle>
            <a:lvl1pPr>
              <a:defRPr>
                <a:solidFill>
                  <a:schemeClr val="bg2"/>
                </a:solidFill>
                <a:latin typeface="Cabin Condensed Medium" pitchFamily="2" charset="77"/>
              </a:defRPr>
            </a:lvl1pPr>
          </a:lstStyle>
          <a:p>
            <a:r>
              <a:rPr lang="de-DE" dirty="0"/>
              <a:t>Image </a:t>
            </a:r>
            <a:r>
              <a:rPr lang="de-DE" dirty="0" err="1"/>
              <a:t>gallery</a:t>
            </a:r>
            <a:r>
              <a:rPr lang="de-DE" dirty="0"/>
              <a:t> </a:t>
            </a:r>
            <a:r>
              <a:rPr lang="de-DE" dirty="0" err="1"/>
              <a:t>with</a:t>
            </a:r>
            <a:r>
              <a:rPr lang="de-DE" dirty="0"/>
              <a:t> 8 </a:t>
            </a:r>
            <a:r>
              <a:rPr lang="de-DE" dirty="0" err="1"/>
              <a:t>pictures</a:t>
            </a:r>
            <a:r>
              <a:rPr lang="de-DE" dirty="0"/>
              <a:t> (</a:t>
            </a:r>
            <a:r>
              <a:rPr lang="de-DE" dirty="0" err="1"/>
              <a:t>round</a:t>
            </a:r>
            <a:r>
              <a:rPr lang="de-DE" dirty="0"/>
              <a:t>)</a:t>
            </a:r>
          </a:p>
        </p:txBody>
      </p:sp>
      <p:sp>
        <p:nvSpPr>
          <p:cNvPr id="14" name="Rechteck 13">
            <a:extLst>
              <a:ext uri="{FF2B5EF4-FFF2-40B4-BE49-F238E27FC236}">
                <a16:creationId xmlns:a16="http://schemas.microsoft.com/office/drawing/2014/main" id="{7A1EB814-79F8-FA1F-54B4-4462969D8566}"/>
              </a:ext>
            </a:extLst>
          </p:cNvPr>
          <p:cNvSpPr/>
          <p:nvPr userDrawn="1"/>
        </p:nvSpPr>
        <p:spPr>
          <a:xfrm>
            <a:off x="1524001" y="6464996"/>
            <a:ext cx="10307638" cy="15388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r"/>
            <a:fld id="{999013ED-4997-B544-873F-F4FA6D05BFD8}" type="slidenum">
              <a:rPr lang="de-DE" sz="1000" b="1" smtClean="0">
                <a:solidFill>
                  <a:schemeClr val="bg2"/>
                </a:solidFill>
                <a:latin typeface="DM Sans 14pt" pitchFamily="2" charset="77"/>
              </a:rPr>
              <a:pPr algn="r"/>
              <a:t>‹Nr.›</a:t>
            </a:fld>
            <a:endParaRPr lang="de-DE" sz="1000" b="1" dirty="0">
              <a:solidFill>
                <a:schemeClr val="bg2"/>
              </a:solidFill>
              <a:latin typeface="DM Sans 14pt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13116835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isting with icons/checkmar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Picture Placeholder 12">
            <a:extLst>
              <a:ext uri="{FF2B5EF4-FFF2-40B4-BE49-F238E27FC236}">
                <a16:creationId xmlns:a16="http://schemas.microsoft.com/office/drawing/2014/main" id="{4C16D8CB-C713-D347-9D01-1EA5465A8184}"/>
              </a:ext>
            </a:extLst>
          </p:cNvPr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6456363" y="1919847"/>
            <a:ext cx="448548" cy="450000"/>
          </a:xfrm>
          <a:prstGeom prst="rect">
            <a:avLst/>
          </a:prstGeom>
          <a:noFill/>
        </p:spPr>
        <p:txBody>
          <a:bodyPr anchor="ctr">
            <a:normAutofit/>
          </a:bodyPr>
          <a:lstStyle>
            <a:lvl1pPr algn="ctr">
              <a:defRPr sz="1000"/>
            </a:lvl1pPr>
            <a:lvl6pPr algn="ctr">
              <a:defRPr/>
            </a:lvl6pPr>
          </a:lstStyle>
          <a:p>
            <a:pPr lvl="0"/>
            <a:r>
              <a:rPr lang="en-US" dirty="0"/>
              <a:t>Icon 1</a:t>
            </a:r>
          </a:p>
        </p:txBody>
      </p:sp>
      <p:sp>
        <p:nvSpPr>
          <p:cNvPr id="36" name="Picture Placeholder 12">
            <a:extLst>
              <a:ext uri="{FF2B5EF4-FFF2-40B4-BE49-F238E27FC236}">
                <a16:creationId xmlns:a16="http://schemas.microsoft.com/office/drawing/2014/main" id="{F5FE7346-0CCB-D34C-91FC-59D9E441EE5F}"/>
              </a:ext>
            </a:extLst>
          </p:cNvPr>
          <p:cNvSpPr>
            <a:spLocks noGrp="1" noChangeAspect="1"/>
          </p:cNvSpPr>
          <p:nvPr>
            <p:ph type="pic" sz="quarter" idx="25" hasCustomPrompt="1"/>
          </p:nvPr>
        </p:nvSpPr>
        <p:spPr>
          <a:xfrm>
            <a:off x="6456363" y="2901933"/>
            <a:ext cx="450000" cy="450000"/>
          </a:xfrm>
          <a:prstGeom prst="rect">
            <a:avLst/>
          </a:prstGeom>
          <a:noFill/>
        </p:spPr>
        <p:txBody>
          <a:bodyPr anchor="ctr">
            <a:normAutofit/>
          </a:bodyPr>
          <a:lstStyle>
            <a:lvl1pPr algn="ctr">
              <a:defRPr sz="1000"/>
            </a:lvl1pPr>
            <a:lvl6pPr algn="ctr">
              <a:defRPr/>
            </a:lvl6pPr>
          </a:lstStyle>
          <a:p>
            <a:pPr lvl="0"/>
            <a:r>
              <a:rPr lang="en-US" dirty="0"/>
              <a:t>Icon 2</a:t>
            </a:r>
          </a:p>
        </p:txBody>
      </p:sp>
      <p:sp>
        <p:nvSpPr>
          <p:cNvPr id="38" name="Picture Placeholder 12">
            <a:extLst>
              <a:ext uri="{FF2B5EF4-FFF2-40B4-BE49-F238E27FC236}">
                <a16:creationId xmlns:a16="http://schemas.microsoft.com/office/drawing/2014/main" id="{9B3ABEA5-4CD6-A247-9B0F-D4F0E21DC77A}"/>
              </a:ext>
            </a:extLst>
          </p:cNvPr>
          <p:cNvSpPr>
            <a:spLocks noGrp="1" noChangeAspect="1"/>
          </p:cNvSpPr>
          <p:nvPr>
            <p:ph type="pic" sz="quarter" idx="26" hasCustomPrompt="1"/>
          </p:nvPr>
        </p:nvSpPr>
        <p:spPr>
          <a:xfrm>
            <a:off x="6456363" y="3884019"/>
            <a:ext cx="450000" cy="450000"/>
          </a:xfrm>
          <a:prstGeom prst="rect">
            <a:avLst/>
          </a:prstGeom>
          <a:noFill/>
        </p:spPr>
        <p:txBody>
          <a:bodyPr anchor="ctr">
            <a:normAutofit/>
          </a:bodyPr>
          <a:lstStyle>
            <a:lvl1pPr algn="ctr">
              <a:defRPr sz="1000"/>
            </a:lvl1pPr>
            <a:lvl6pPr algn="ctr">
              <a:defRPr/>
            </a:lvl6pPr>
          </a:lstStyle>
          <a:p>
            <a:pPr lvl="0"/>
            <a:r>
              <a:rPr lang="en-US" dirty="0"/>
              <a:t>Icon 3</a:t>
            </a:r>
          </a:p>
        </p:txBody>
      </p:sp>
      <p:sp>
        <p:nvSpPr>
          <p:cNvPr id="39" name="Picture Placeholder 12">
            <a:extLst>
              <a:ext uri="{FF2B5EF4-FFF2-40B4-BE49-F238E27FC236}">
                <a16:creationId xmlns:a16="http://schemas.microsoft.com/office/drawing/2014/main" id="{0E937BD5-7164-CC4D-8A28-8324CC6F47DD}"/>
              </a:ext>
            </a:extLst>
          </p:cNvPr>
          <p:cNvSpPr>
            <a:spLocks noGrp="1" noChangeAspect="1"/>
          </p:cNvSpPr>
          <p:nvPr>
            <p:ph type="pic" sz="quarter" idx="27" hasCustomPrompt="1"/>
          </p:nvPr>
        </p:nvSpPr>
        <p:spPr>
          <a:xfrm>
            <a:off x="6456363" y="4866104"/>
            <a:ext cx="450000" cy="450000"/>
          </a:xfrm>
          <a:prstGeom prst="rect">
            <a:avLst/>
          </a:prstGeom>
          <a:noFill/>
        </p:spPr>
        <p:txBody>
          <a:bodyPr anchor="ctr">
            <a:normAutofit/>
          </a:bodyPr>
          <a:lstStyle>
            <a:lvl1pPr algn="ctr">
              <a:defRPr sz="1000"/>
            </a:lvl1pPr>
            <a:lvl6pPr algn="ctr">
              <a:defRPr/>
            </a:lvl6pPr>
          </a:lstStyle>
          <a:p>
            <a:pPr lvl="0"/>
            <a:r>
              <a:rPr lang="en-US" dirty="0"/>
              <a:t>Icon 4</a:t>
            </a:r>
          </a:p>
        </p:txBody>
      </p:sp>
      <p:sp>
        <p:nvSpPr>
          <p:cNvPr id="31" name="Textplatzhalter 13">
            <a:extLst>
              <a:ext uri="{FF2B5EF4-FFF2-40B4-BE49-F238E27FC236}">
                <a16:creationId xmlns:a16="http://schemas.microsoft.com/office/drawing/2014/main" id="{303C8BE9-0916-5C42-BD53-D281E72F717A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7077549" y="1919847"/>
            <a:ext cx="3590452" cy="616644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defRPr>
                <a:solidFill>
                  <a:schemeClr val="bg2"/>
                </a:solidFill>
              </a:defRPr>
            </a:lvl1pPr>
            <a:lvl2pPr>
              <a:defRPr/>
            </a:lvl2pPr>
            <a:lvl3pPr marL="0" indent="0">
              <a:buNone/>
              <a:defRPr/>
            </a:lvl3pPr>
          </a:lstStyle>
          <a:p>
            <a:r>
              <a:rPr lang="de-DE" b="1" dirty="0"/>
              <a:t>Topic 1</a:t>
            </a:r>
          </a:p>
          <a:p>
            <a:r>
              <a:rPr lang="de-DE" dirty="0"/>
              <a:t>A </a:t>
            </a:r>
            <a:r>
              <a:rPr lang="de-DE" dirty="0" err="1"/>
              <a:t>short</a:t>
            </a:r>
            <a:r>
              <a:rPr lang="de-DE" dirty="0"/>
              <a:t> </a:t>
            </a:r>
            <a:r>
              <a:rPr lang="de-DE" dirty="0" err="1"/>
              <a:t>description</a:t>
            </a:r>
            <a:endParaRPr lang="de-DE" dirty="0"/>
          </a:p>
        </p:txBody>
      </p:sp>
      <p:sp>
        <p:nvSpPr>
          <p:cNvPr id="33" name="Textplatzhalter 13">
            <a:extLst>
              <a:ext uri="{FF2B5EF4-FFF2-40B4-BE49-F238E27FC236}">
                <a16:creationId xmlns:a16="http://schemas.microsoft.com/office/drawing/2014/main" id="{8625B7F1-A1E0-C742-8BB8-90B98DA2CFBB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7072133" y="2901933"/>
            <a:ext cx="3595868" cy="616644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defRPr/>
            </a:lvl1pPr>
            <a:lvl2pPr>
              <a:defRPr/>
            </a:lvl2pPr>
            <a:lvl3pPr marL="0" indent="0">
              <a:buNone/>
              <a:defRPr/>
            </a:lvl3pPr>
          </a:lstStyle>
          <a:p>
            <a:r>
              <a:rPr lang="de-DE" b="1" dirty="0"/>
              <a:t>Topic 2</a:t>
            </a:r>
          </a:p>
          <a:p>
            <a:r>
              <a:rPr lang="de-DE" dirty="0"/>
              <a:t>A </a:t>
            </a:r>
            <a:r>
              <a:rPr lang="de-DE" dirty="0" err="1"/>
              <a:t>short</a:t>
            </a:r>
            <a:r>
              <a:rPr lang="de-DE" dirty="0"/>
              <a:t> </a:t>
            </a:r>
            <a:r>
              <a:rPr lang="de-DE" dirty="0" err="1"/>
              <a:t>description</a:t>
            </a:r>
            <a:endParaRPr lang="de-DE" dirty="0"/>
          </a:p>
        </p:txBody>
      </p:sp>
      <p:sp>
        <p:nvSpPr>
          <p:cNvPr id="34" name="Textplatzhalter 13">
            <a:extLst>
              <a:ext uri="{FF2B5EF4-FFF2-40B4-BE49-F238E27FC236}">
                <a16:creationId xmlns:a16="http://schemas.microsoft.com/office/drawing/2014/main" id="{D9246AE9-C266-3241-B42F-9BED20ADEE68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7072133" y="3884019"/>
            <a:ext cx="3595868" cy="616644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defRPr/>
            </a:lvl1pPr>
            <a:lvl2pPr>
              <a:defRPr/>
            </a:lvl2pPr>
            <a:lvl3pPr marL="0" indent="0">
              <a:buNone/>
              <a:defRPr/>
            </a:lvl3pPr>
          </a:lstStyle>
          <a:p>
            <a:r>
              <a:rPr lang="de-DE" b="1" dirty="0"/>
              <a:t>Topic 3</a:t>
            </a:r>
          </a:p>
          <a:p>
            <a:r>
              <a:rPr lang="de-DE" dirty="0"/>
              <a:t>A </a:t>
            </a:r>
            <a:r>
              <a:rPr lang="de-DE" dirty="0" err="1"/>
              <a:t>short</a:t>
            </a:r>
            <a:r>
              <a:rPr lang="de-DE" dirty="0"/>
              <a:t> </a:t>
            </a:r>
            <a:r>
              <a:rPr lang="de-DE" dirty="0" err="1"/>
              <a:t>description</a:t>
            </a:r>
            <a:endParaRPr lang="de-DE" dirty="0"/>
          </a:p>
        </p:txBody>
      </p:sp>
      <p:sp>
        <p:nvSpPr>
          <p:cNvPr id="37" name="Textplatzhalter 13">
            <a:extLst>
              <a:ext uri="{FF2B5EF4-FFF2-40B4-BE49-F238E27FC236}">
                <a16:creationId xmlns:a16="http://schemas.microsoft.com/office/drawing/2014/main" id="{0B4800D5-1961-6544-81FB-4D3733DDF481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7066717" y="4866104"/>
            <a:ext cx="3601283" cy="616644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defRPr/>
            </a:lvl1pPr>
            <a:lvl2pPr>
              <a:defRPr/>
            </a:lvl2pPr>
            <a:lvl3pPr marL="0" indent="0">
              <a:buNone/>
              <a:defRPr/>
            </a:lvl3pPr>
          </a:lstStyle>
          <a:p>
            <a:r>
              <a:rPr lang="de-DE" b="1" dirty="0"/>
              <a:t>Topic 4</a:t>
            </a:r>
          </a:p>
          <a:p>
            <a:r>
              <a:rPr lang="de-DE" dirty="0"/>
              <a:t>A </a:t>
            </a:r>
            <a:r>
              <a:rPr lang="de-DE" dirty="0" err="1"/>
              <a:t>short</a:t>
            </a:r>
            <a:r>
              <a:rPr lang="de-DE" dirty="0"/>
              <a:t> </a:t>
            </a:r>
            <a:r>
              <a:rPr lang="de-DE" dirty="0" err="1"/>
              <a:t>description</a:t>
            </a:r>
            <a:endParaRPr lang="de-DE" dirty="0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DCAAF597-3979-009B-0F54-C02E2BC854FE}"/>
              </a:ext>
            </a:extLst>
          </p:cNvPr>
          <p:cNvSpPr>
            <a:spLocks noGrp="1"/>
          </p:cNvSpPr>
          <p:nvPr>
            <p:ph type="body" sz="quarter" idx="43" hasCustomPrompt="1"/>
          </p:nvPr>
        </p:nvSpPr>
        <p:spPr>
          <a:xfrm>
            <a:off x="1524001" y="1916113"/>
            <a:ext cx="4211638" cy="3384551"/>
          </a:xfrm>
        </p:spPr>
        <p:txBody>
          <a:bodyPr/>
          <a:lstStyle>
            <a:lvl1pPr>
              <a:defRPr/>
            </a:lvl1pPr>
          </a:lstStyle>
          <a:p>
            <a:r>
              <a:rPr lang="de-DE" dirty="0" err="1"/>
              <a:t>Lorem</a:t>
            </a:r>
            <a:r>
              <a:rPr lang="de-DE" dirty="0"/>
              <a:t> </a:t>
            </a:r>
            <a:r>
              <a:rPr lang="de-DE" dirty="0" err="1"/>
              <a:t>ipsum</a:t>
            </a:r>
            <a:r>
              <a:rPr lang="de-DE" dirty="0"/>
              <a:t> </a:t>
            </a:r>
            <a:r>
              <a:rPr lang="de-DE" dirty="0" err="1"/>
              <a:t>dolor</a:t>
            </a:r>
            <a:r>
              <a:rPr lang="de-DE" dirty="0"/>
              <a:t> </a:t>
            </a:r>
            <a:r>
              <a:rPr lang="de-DE" dirty="0" err="1"/>
              <a:t>sit</a:t>
            </a:r>
            <a:r>
              <a:rPr lang="de-DE" dirty="0"/>
              <a:t> </a:t>
            </a:r>
            <a:r>
              <a:rPr lang="de-DE" dirty="0" err="1"/>
              <a:t>amet</a:t>
            </a:r>
            <a:r>
              <a:rPr lang="de-DE" dirty="0"/>
              <a:t>, </a:t>
            </a:r>
            <a:r>
              <a:rPr lang="de-DE" dirty="0" err="1"/>
              <a:t>consetetur</a:t>
            </a:r>
            <a:r>
              <a:rPr lang="de-DE" dirty="0"/>
              <a:t> </a:t>
            </a:r>
            <a:r>
              <a:rPr lang="de-DE" dirty="0" err="1"/>
              <a:t>sadipscing</a:t>
            </a:r>
            <a:r>
              <a:rPr lang="de-DE" dirty="0"/>
              <a:t> </a:t>
            </a:r>
            <a:r>
              <a:rPr lang="de-DE" dirty="0" err="1"/>
              <a:t>elitr</a:t>
            </a:r>
            <a:r>
              <a:rPr lang="de-DE" dirty="0"/>
              <a:t>, sed </a:t>
            </a:r>
            <a:r>
              <a:rPr lang="de-DE" dirty="0" err="1"/>
              <a:t>diam</a:t>
            </a:r>
            <a:r>
              <a:rPr lang="de-DE" dirty="0"/>
              <a:t> </a:t>
            </a:r>
            <a:r>
              <a:rPr lang="de-DE" dirty="0" err="1"/>
              <a:t>nonumy</a:t>
            </a:r>
            <a:r>
              <a:rPr lang="de-DE" dirty="0"/>
              <a:t> </a:t>
            </a:r>
            <a:r>
              <a:rPr lang="de-DE" dirty="0" err="1"/>
              <a:t>eirmod</a:t>
            </a:r>
            <a:r>
              <a:rPr lang="de-DE" dirty="0"/>
              <a:t> </a:t>
            </a:r>
            <a:r>
              <a:rPr lang="de-DE" dirty="0" err="1"/>
              <a:t>tempor</a:t>
            </a:r>
            <a:r>
              <a:rPr lang="de-DE" dirty="0"/>
              <a:t> </a:t>
            </a:r>
            <a:r>
              <a:rPr lang="de-DE" dirty="0" err="1"/>
              <a:t>invidunt</a:t>
            </a:r>
            <a:r>
              <a:rPr lang="de-DE" dirty="0"/>
              <a:t> </a:t>
            </a:r>
            <a:r>
              <a:rPr lang="de-DE" dirty="0" err="1"/>
              <a:t>ut</a:t>
            </a:r>
            <a:r>
              <a:rPr lang="de-DE" dirty="0"/>
              <a:t> </a:t>
            </a:r>
            <a:r>
              <a:rPr lang="de-DE" dirty="0" err="1"/>
              <a:t>labore</a:t>
            </a:r>
            <a:r>
              <a:rPr lang="de-DE" dirty="0"/>
              <a:t> et </a:t>
            </a:r>
            <a:r>
              <a:rPr lang="de-DE" dirty="0" err="1"/>
              <a:t>dolore</a:t>
            </a:r>
            <a:r>
              <a:rPr lang="de-DE" dirty="0"/>
              <a:t> magna </a:t>
            </a:r>
            <a:r>
              <a:rPr lang="de-DE" dirty="0" err="1"/>
              <a:t>aliquyam</a:t>
            </a:r>
            <a:r>
              <a:rPr lang="de-DE" dirty="0"/>
              <a:t> erat, sed </a:t>
            </a:r>
            <a:r>
              <a:rPr lang="de-DE" dirty="0" err="1"/>
              <a:t>diam</a:t>
            </a:r>
            <a:r>
              <a:rPr lang="de-DE" dirty="0"/>
              <a:t> </a:t>
            </a:r>
            <a:r>
              <a:rPr lang="de-DE" dirty="0" err="1"/>
              <a:t>voluptua</a:t>
            </a:r>
            <a:r>
              <a:rPr lang="de-DE" dirty="0"/>
              <a:t>. At </a:t>
            </a:r>
            <a:r>
              <a:rPr lang="de-DE" dirty="0" err="1"/>
              <a:t>vero</a:t>
            </a:r>
            <a:r>
              <a:rPr lang="de-DE" dirty="0"/>
              <a:t> </a:t>
            </a:r>
            <a:r>
              <a:rPr lang="de-DE" dirty="0" err="1"/>
              <a:t>eos</a:t>
            </a:r>
            <a:r>
              <a:rPr lang="de-DE" dirty="0"/>
              <a:t> et </a:t>
            </a:r>
            <a:r>
              <a:rPr lang="de-DE" dirty="0" err="1"/>
              <a:t>accusam</a:t>
            </a:r>
            <a:r>
              <a:rPr lang="de-DE" dirty="0"/>
              <a:t> et </a:t>
            </a:r>
            <a:r>
              <a:rPr lang="de-DE" dirty="0" err="1"/>
              <a:t>justo</a:t>
            </a:r>
            <a:r>
              <a:rPr lang="de-DE" dirty="0"/>
              <a:t> </a:t>
            </a:r>
            <a:r>
              <a:rPr lang="de-DE" dirty="0" err="1"/>
              <a:t>duo</a:t>
            </a:r>
            <a:r>
              <a:rPr lang="de-DE" dirty="0"/>
              <a:t> </a:t>
            </a:r>
            <a:r>
              <a:rPr lang="de-DE" dirty="0" err="1"/>
              <a:t>dolores</a:t>
            </a:r>
            <a:r>
              <a:rPr lang="de-DE" dirty="0"/>
              <a:t> et </a:t>
            </a:r>
            <a:r>
              <a:rPr lang="de-DE" dirty="0" err="1"/>
              <a:t>ea</a:t>
            </a:r>
            <a:r>
              <a:rPr lang="de-DE" dirty="0"/>
              <a:t> </a:t>
            </a:r>
            <a:r>
              <a:rPr lang="de-DE" dirty="0" err="1"/>
              <a:t>rebum</a:t>
            </a:r>
            <a:r>
              <a:rPr lang="de-DE" dirty="0"/>
              <a:t>. Stet </a:t>
            </a:r>
            <a:r>
              <a:rPr lang="de-DE" dirty="0" err="1"/>
              <a:t>clita</a:t>
            </a:r>
            <a:r>
              <a:rPr lang="de-DE" dirty="0"/>
              <a:t> </a:t>
            </a:r>
            <a:r>
              <a:rPr lang="de-DE" dirty="0" err="1"/>
              <a:t>kasd</a:t>
            </a:r>
            <a:r>
              <a:rPr lang="de-DE" dirty="0"/>
              <a:t> </a:t>
            </a:r>
            <a:r>
              <a:rPr lang="de-DE" dirty="0" err="1"/>
              <a:t>gubergren</a:t>
            </a:r>
            <a:r>
              <a:rPr lang="de-DE" dirty="0"/>
              <a:t>, </a:t>
            </a:r>
            <a:r>
              <a:rPr lang="de-DE" dirty="0" err="1"/>
              <a:t>no</a:t>
            </a:r>
            <a:r>
              <a:rPr lang="de-DE" dirty="0"/>
              <a:t> </a:t>
            </a:r>
            <a:r>
              <a:rPr lang="de-DE" dirty="0" err="1"/>
              <a:t>sea</a:t>
            </a:r>
            <a:r>
              <a:rPr lang="de-DE" dirty="0"/>
              <a:t> </a:t>
            </a:r>
            <a:r>
              <a:rPr lang="de-DE" dirty="0" err="1"/>
              <a:t>takimata</a:t>
            </a:r>
            <a:r>
              <a:rPr lang="de-DE" dirty="0"/>
              <a:t> sanctus </a:t>
            </a:r>
            <a:r>
              <a:rPr lang="de-DE" dirty="0" err="1"/>
              <a:t>est</a:t>
            </a:r>
            <a:r>
              <a:rPr lang="de-DE" dirty="0"/>
              <a:t> </a:t>
            </a:r>
            <a:r>
              <a:rPr lang="de-DE" dirty="0" err="1"/>
              <a:t>Lorem</a:t>
            </a:r>
            <a:r>
              <a:rPr lang="de-DE" dirty="0"/>
              <a:t> </a:t>
            </a:r>
            <a:r>
              <a:rPr lang="de-DE" dirty="0" err="1"/>
              <a:t>ipsum</a:t>
            </a:r>
            <a:r>
              <a:rPr lang="de-DE" dirty="0"/>
              <a:t> </a:t>
            </a:r>
            <a:r>
              <a:rPr lang="de-DE" dirty="0" err="1"/>
              <a:t>dolor</a:t>
            </a:r>
            <a:r>
              <a:rPr lang="de-DE" dirty="0"/>
              <a:t> </a:t>
            </a:r>
            <a:r>
              <a:rPr lang="de-DE" dirty="0" err="1"/>
              <a:t>sit</a:t>
            </a:r>
            <a:r>
              <a:rPr lang="de-DE" dirty="0"/>
              <a:t> </a:t>
            </a:r>
            <a:r>
              <a:rPr lang="de-DE" dirty="0" err="1"/>
              <a:t>amet</a:t>
            </a:r>
            <a:r>
              <a:rPr lang="de-DE" dirty="0"/>
              <a:t>. </a:t>
            </a:r>
          </a:p>
        </p:txBody>
      </p:sp>
      <p:sp>
        <p:nvSpPr>
          <p:cNvPr id="5" name="Textplatzhalter 2">
            <a:extLst>
              <a:ext uri="{FF2B5EF4-FFF2-40B4-BE49-F238E27FC236}">
                <a16:creationId xmlns:a16="http://schemas.microsoft.com/office/drawing/2014/main" id="{9B7C55D1-05BC-F39C-F4F6-8A1CC5572620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1524001" y="5481639"/>
            <a:ext cx="4211638" cy="647700"/>
          </a:xfrm>
          <a:prstGeom prst="rect">
            <a:avLst/>
          </a:prstGeom>
        </p:spPr>
        <p:txBody>
          <a:bodyPr anchor="b" anchorCtr="0">
            <a:noAutofit/>
          </a:bodyPr>
          <a:lstStyle>
            <a:lvl1pPr>
              <a:lnSpc>
                <a:spcPct val="100000"/>
              </a:lnSpc>
              <a:defRPr sz="1400">
                <a:solidFill>
                  <a:schemeClr val="tx1">
                    <a:lumMod val="40000"/>
                    <a:lumOff val="60000"/>
                  </a:schemeClr>
                </a:solidFill>
              </a:defRPr>
            </a:lvl1pPr>
          </a:lstStyle>
          <a:p>
            <a:pPr lvl="0"/>
            <a:r>
              <a:rPr lang="de-DE" dirty="0"/>
              <a:t>Further </a:t>
            </a:r>
            <a:r>
              <a:rPr lang="de-DE" dirty="0" err="1"/>
              <a:t>information</a:t>
            </a:r>
            <a:r>
              <a:rPr lang="de-DE" dirty="0"/>
              <a:t> </a:t>
            </a:r>
            <a:r>
              <a:rPr lang="de-DE" dirty="0" err="1"/>
              <a:t>can</a:t>
            </a:r>
            <a:r>
              <a:rPr lang="de-DE" dirty="0"/>
              <a:t> </a:t>
            </a:r>
            <a:r>
              <a:rPr lang="de-DE" dirty="0" err="1"/>
              <a:t>be</a:t>
            </a:r>
            <a:r>
              <a:rPr lang="de-DE" dirty="0"/>
              <a:t> </a:t>
            </a:r>
            <a:r>
              <a:rPr lang="de-DE" dirty="0" err="1"/>
              <a:t>entered</a:t>
            </a:r>
            <a:r>
              <a:rPr lang="de-DE" dirty="0"/>
              <a:t> </a:t>
            </a:r>
            <a:r>
              <a:rPr lang="de-DE" dirty="0" err="1"/>
              <a:t>here</a:t>
            </a:r>
            <a:r>
              <a:rPr lang="de-DE" dirty="0"/>
              <a:t> (optional).</a:t>
            </a:r>
          </a:p>
        </p:txBody>
      </p:sp>
      <p:sp>
        <p:nvSpPr>
          <p:cNvPr id="7" name="Titel 1">
            <a:extLst>
              <a:ext uri="{FF2B5EF4-FFF2-40B4-BE49-F238E27FC236}">
                <a16:creationId xmlns:a16="http://schemas.microsoft.com/office/drawing/2014/main" id="{3E363FF5-AC14-B3AA-ADD4-69367A78BBF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524000" y="728663"/>
            <a:ext cx="9143999" cy="863600"/>
          </a:xfrm>
        </p:spPr>
        <p:txBody>
          <a:bodyPr wrap="square">
            <a:noAutofit/>
          </a:bodyPr>
          <a:lstStyle>
            <a:lvl1pPr>
              <a:defRPr>
                <a:solidFill>
                  <a:schemeClr val="bg2"/>
                </a:solidFill>
                <a:latin typeface="Cabin Condensed Medium" pitchFamily="2" charset="77"/>
              </a:defRPr>
            </a:lvl1pPr>
          </a:lstStyle>
          <a:p>
            <a:r>
              <a:rPr lang="de-DE" dirty="0"/>
              <a:t>Listing </a:t>
            </a:r>
            <a:r>
              <a:rPr lang="de-DE" dirty="0" err="1"/>
              <a:t>with</a:t>
            </a:r>
            <a:r>
              <a:rPr lang="de-DE" dirty="0"/>
              <a:t> </a:t>
            </a:r>
            <a:r>
              <a:rPr lang="de-DE" dirty="0" err="1"/>
              <a:t>icons</a:t>
            </a:r>
            <a:r>
              <a:rPr lang="de-DE" dirty="0"/>
              <a:t>/</a:t>
            </a:r>
            <a:r>
              <a:rPr lang="de-DE" dirty="0" err="1"/>
              <a:t>checkmarks</a:t>
            </a:r>
            <a:endParaRPr lang="de-DE" dirty="0"/>
          </a:p>
        </p:txBody>
      </p:sp>
      <p:sp>
        <p:nvSpPr>
          <p:cNvPr id="8" name="Rechteck 7">
            <a:extLst>
              <a:ext uri="{FF2B5EF4-FFF2-40B4-BE49-F238E27FC236}">
                <a16:creationId xmlns:a16="http://schemas.microsoft.com/office/drawing/2014/main" id="{56702426-ECDB-B751-3D30-2AD2FEB57A63}"/>
              </a:ext>
            </a:extLst>
          </p:cNvPr>
          <p:cNvSpPr/>
          <p:nvPr userDrawn="1"/>
        </p:nvSpPr>
        <p:spPr>
          <a:xfrm>
            <a:off x="1524001" y="6464996"/>
            <a:ext cx="10307638" cy="15388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r"/>
            <a:fld id="{999013ED-4997-B544-873F-F4FA6D05BFD8}" type="slidenum">
              <a:rPr lang="de-DE" sz="1000" b="1" smtClean="0">
                <a:solidFill>
                  <a:schemeClr val="bg2"/>
                </a:solidFill>
                <a:latin typeface="DM Sans 14pt" pitchFamily="2" charset="77"/>
              </a:rPr>
              <a:pPr algn="r"/>
              <a:t>‹Nr.›</a:t>
            </a:fld>
            <a:endParaRPr lang="de-DE" sz="1000" b="1" dirty="0">
              <a:solidFill>
                <a:schemeClr val="bg2"/>
              </a:solidFill>
              <a:latin typeface="DM Sans 14pt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97049509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1">
            <a:extLst>
              <a:ext uri="{FF2B5EF4-FFF2-40B4-BE49-F238E27FC236}">
                <a16:creationId xmlns:a16="http://schemas.microsoft.com/office/drawing/2014/main" id="{21016F76-8B43-24BA-3606-B4E44C4744B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524000" y="728663"/>
            <a:ext cx="9143999" cy="863600"/>
          </a:xfrm>
        </p:spPr>
        <p:txBody>
          <a:bodyPr wrap="square">
            <a:noAutofit/>
          </a:bodyPr>
          <a:lstStyle>
            <a:lvl1pPr>
              <a:defRPr>
                <a:solidFill>
                  <a:schemeClr val="bg2"/>
                </a:solidFill>
                <a:latin typeface="Cabin Condensed Medium" pitchFamily="2" charset="77"/>
              </a:defRPr>
            </a:lvl1pPr>
          </a:lstStyle>
          <a:p>
            <a:r>
              <a:rPr lang="de-DE" dirty="0"/>
              <a:t>Add a </a:t>
            </a:r>
            <a:r>
              <a:rPr lang="de-DE" dirty="0" err="1"/>
              <a:t>headline</a:t>
            </a:r>
            <a:endParaRPr lang="de-DE" dirty="0"/>
          </a:p>
        </p:txBody>
      </p:sp>
      <p:sp>
        <p:nvSpPr>
          <p:cNvPr id="6" name="Rechteck 5">
            <a:extLst>
              <a:ext uri="{FF2B5EF4-FFF2-40B4-BE49-F238E27FC236}">
                <a16:creationId xmlns:a16="http://schemas.microsoft.com/office/drawing/2014/main" id="{5D755555-B8F4-A740-FA37-D5EAB62EA831}"/>
              </a:ext>
            </a:extLst>
          </p:cNvPr>
          <p:cNvSpPr/>
          <p:nvPr userDrawn="1"/>
        </p:nvSpPr>
        <p:spPr>
          <a:xfrm>
            <a:off x="1524001" y="6464996"/>
            <a:ext cx="10307638" cy="15388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r"/>
            <a:fld id="{999013ED-4997-B544-873F-F4FA6D05BFD8}" type="slidenum">
              <a:rPr lang="de-DE" sz="1000" b="1" smtClean="0">
                <a:solidFill>
                  <a:schemeClr val="bg2"/>
                </a:solidFill>
                <a:latin typeface="DM Sans 14pt" pitchFamily="2" charset="77"/>
              </a:rPr>
              <a:pPr algn="r"/>
              <a:t>‹Nr.›</a:t>
            </a:fld>
            <a:endParaRPr lang="de-DE" sz="1000" b="1" dirty="0">
              <a:solidFill>
                <a:schemeClr val="bg2"/>
              </a:solidFill>
              <a:latin typeface="DM Sans 14pt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123272719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ist of litera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platzhalter 3">
            <a:extLst>
              <a:ext uri="{FF2B5EF4-FFF2-40B4-BE49-F238E27FC236}">
                <a16:creationId xmlns:a16="http://schemas.microsoft.com/office/drawing/2014/main" id="{B8998BF4-B043-7E1D-4080-108927F269D9}"/>
              </a:ext>
            </a:extLst>
          </p:cNvPr>
          <p:cNvSpPr>
            <a:spLocks noGrp="1"/>
          </p:cNvSpPr>
          <p:nvPr>
            <p:ph type="body" sz="quarter" idx="43" hasCustomPrompt="1"/>
          </p:nvPr>
        </p:nvSpPr>
        <p:spPr>
          <a:xfrm>
            <a:off x="1524000" y="1916113"/>
            <a:ext cx="9143999" cy="4213224"/>
          </a:xfrm>
        </p:spPr>
        <p:txBody>
          <a:bodyPr/>
          <a:lstStyle>
            <a:lvl1pPr marL="342900" marR="0" indent="-342900" algn="l" defTabSz="914400" rtl="0" eaLnBrk="1" fontAlgn="auto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>
                <a:tab pos="1200150" algn="l"/>
              </a:tabLst>
              <a:defRPr sz="1100">
                <a:solidFill>
                  <a:schemeClr val="bg2"/>
                </a:solidFill>
              </a:defRPr>
            </a:lvl1pPr>
          </a:lstStyle>
          <a:p>
            <a:pPr marL="342900" marR="0" lvl="0" indent="-342900" algn="l" defTabSz="914400" rtl="0" eaLnBrk="1" fontAlgn="auto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>
                <a:tab pos="1200150" algn="l"/>
              </a:tabLst>
              <a:defRPr/>
            </a:pPr>
            <a:r>
              <a:rPr lang="de-DE" dirty="0" err="1"/>
              <a:t>Lorem</a:t>
            </a:r>
            <a:r>
              <a:rPr lang="de-DE" dirty="0"/>
              <a:t> </a:t>
            </a:r>
            <a:r>
              <a:rPr lang="de-DE" dirty="0" err="1"/>
              <a:t>ipsum</a:t>
            </a:r>
            <a:r>
              <a:rPr lang="de-DE" dirty="0"/>
              <a:t> </a:t>
            </a:r>
            <a:r>
              <a:rPr lang="de-DE" dirty="0" err="1"/>
              <a:t>dolor</a:t>
            </a:r>
            <a:r>
              <a:rPr lang="de-DE" dirty="0"/>
              <a:t> </a:t>
            </a:r>
            <a:r>
              <a:rPr lang="de-DE" dirty="0" err="1"/>
              <a:t>sit</a:t>
            </a:r>
            <a:r>
              <a:rPr lang="de-DE" dirty="0"/>
              <a:t> </a:t>
            </a:r>
            <a:r>
              <a:rPr lang="de-DE" dirty="0" err="1"/>
              <a:t>amet</a:t>
            </a:r>
            <a:r>
              <a:rPr lang="de-DE" dirty="0"/>
              <a:t>, </a:t>
            </a:r>
            <a:r>
              <a:rPr lang="de-DE" dirty="0" err="1"/>
              <a:t>consetetur</a:t>
            </a:r>
            <a:r>
              <a:rPr lang="de-DE" dirty="0"/>
              <a:t> </a:t>
            </a:r>
            <a:r>
              <a:rPr lang="de-DE" dirty="0" err="1"/>
              <a:t>sadipscing</a:t>
            </a:r>
            <a:r>
              <a:rPr lang="de-DE" dirty="0"/>
              <a:t> </a:t>
            </a:r>
            <a:r>
              <a:rPr lang="de-DE" dirty="0" err="1"/>
              <a:t>elitr</a:t>
            </a:r>
            <a:r>
              <a:rPr lang="de-DE" dirty="0"/>
              <a:t>, sed </a:t>
            </a:r>
            <a:r>
              <a:rPr lang="de-DE" dirty="0" err="1"/>
              <a:t>diam</a:t>
            </a:r>
            <a:r>
              <a:rPr lang="de-DE" dirty="0"/>
              <a:t> </a:t>
            </a:r>
            <a:r>
              <a:rPr lang="de-DE" dirty="0" err="1"/>
              <a:t>nonumy</a:t>
            </a:r>
            <a:r>
              <a:rPr lang="de-DE" dirty="0"/>
              <a:t> </a:t>
            </a:r>
            <a:r>
              <a:rPr lang="de-DE" dirty="0" err="1"/>
              <a:t>eirmod</a:t>
            </a:r>
            <a:r>
              <a:rPr lang="de-DE" dirty="0"/>
              <a:t> </a:t>
            </a:r>
            <a:r>
              <a:rPr lang="de-DE" dirty="0" err="1"/>
              <a:t>tempor</a:t>
            </a:r>
            <a:r>
              <a:rPr lang="de-DE" dirty="0"/>
              <a:t> </a:t>
            </a:r>
            <a:r>
              <a:rPr lang="de-DE" dirty="0" err="1"/>
              <a:t>invidunt</a:t>
            </a:r>
            <a:r>
              <a:rPr lang="de-DE" dirty="0"/>
              <a:t> </a:t>
            </a:r>
            <a:r>
              <a:rPr lang="de-DE" dirty="0" err="1"/>
              <a:t>ut</a:t>
            </a:r>
            <a:r>
              <a:rPr lang="de-DE" dirty="0"/>
              <a:t> </a:t>
            </a:r>
            <a:r>
              <a:rPr lang="de-DE" dirty="0" err="1"/>
              <a:t>labore</a:t>
            </a:r>
            <a:r>
              <a:rPr lang="de-DE" dirty="0"/>
              <a:t> et </a:t>
            </a:r>
            <a:r>
              <a:rPr lang="de-DE" dirty="0" err="1"/>
              <a:t>dolore</a:t>
            </a:r>
            <a:r>
              <a:rPr lang="de-DE" dirty="0"/>
              <a:t> magna </a:t>
            </a:r>
            <a:r>
              <a:rPr lang="de-DE" dirty="0" err="1"/>
              <a:t>aliquyam</a:t>
            </a:r>
            <a:r>
              <a:rPr lang="de-DE" dirty="0"/>
              <a:t> erat, sed </a:t>
            </a:r>
            <a:r>
              <a:rPr lang="de-DE" dirty="0" err="1"/>
              <a:t>diam</a:t>
            </a:r>
            <a:r>
              <a:rPr lang="de-DE" dirty="0"/>
              <a:t> </a:t>
            </a:r>
            <a:r>
              <a:rPr lang="de-DE" dirty="0" err="1"/>
              <a:t>voluptua</a:t>
            </a:r>
            <a:r>
              <a:rPr lang="de-DE" dirty="0"/>
              <a:t>. Name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literature</a:t>
            </a:r>
            <a:r>
              <a:rPr lang="de-DE" dirty="0"/>
              <a:t>. At </a:t>
            </a:r>
            <a:r>
              <a:rPr lang="de-DE" dirty="0" err="1"/>
              <a:t>vero</a:t>
            </a:r>
            <a:r>
              <a:rPr lang="de-DE" dirty="0"/>
              <a:t> </a:t>
            </a:r>
            <a:r>
              <a:rPr lang="de-DE" dirty="0" err="1"/>
              <a:t>eos</a:t>
            </a:r>
            <a:r>
              <a:rPr lang="de-DE" dirty="0"/>
              <a:t> et </a:t>
            </a:r>
            <a:r>
              <a:rPr lang="de-DE" dirty="0" err="1"/>
              <a:t>accusam</a:t>
            </a:r>
            <a:r>
              <a:rPr lang="de-DE" dirty="0"/>
              <a:t> et </a:t>
            </a:r>
            <a:r>
              <a:rPr lang="de-DE" dirty="0" err="1"/>
              <a:t>justo</a:t>
            </a:r>
            <a:r>
              <a:rPr lang="de-DE" dirty="0"/>
              <a:t> </a:t>
            </a:r>
            <a:r>
              <a:rPr lang="de-DE" dirty="0" err="1"/>
              <a:t>duo</a:t>
            </a:r>
            <a:r>
              <a:rPr lang="de-DE" dirty="0"/>
              <a:t> </a:t>
            </a:r>
            <a:r>
              <a:rPr lang="de-DE" dirty="0" err="1"/>
              <a:t>dolores</a:t>
            </a:r>
            <a:r>
              <a:rPr lang="de-DE" dirty="0"/>
              <a:t> et </a:t>
            </a:r>
            <a:r>
              <a:rPr lang="de-DE" dirty="0" err="1"/>
              <a:t>ea</a:t>
            </a:r>
            <a:r>
              <a:rPr lang="de-DE" dirty="0"/>
              <a:t> </a:t>
            </a:r>
            <a:r>
              <a:rPr lang="de-DE" dirty="0" err="1"/>
              <a:t>rebum</a:t>
            </a:r>
            <a:r>
              <a:rPr lang="de-DE" dirty="0"/>
              <a:t>. Stet </a:t>
            </a:r>
            <a:r>
              <a:rPr lang="de-DE" dirty="0" err="1"/>
              <a:t>clita</a:t>
            </a:r>
            <a:r>
              <a:rPr lang="de-DE" dirty="0"/>
              <a:t> </a:t>
            </a:r>
            <a:r>
              <a:rPr lang="de-DE" dirty="0" err="1"/>
              <a:t>kasd</a:t>
            </a:r>
            <a:r>
              <a:rPr lang="de-DE" dirty="0"/>
              <a:t> </a:t>
            </a:r>
            <a:r>
              <a:rPr lang="de-DE" dirty="0" err="1"/>
              <a:t>gubergren</a:t>
            </a:r>
            <a:r>
              <a:rPr lang="de-DE" dirty="0"/>
              <a:t>, </a:t>
            </a:r>
            <a:r>
              <a:rPr lang="de-DE" dirty="0" err="1"/>
              <a:t>no</a:t>
            </a:r>
            <a:r>
              <a:rPr lang="de-DE" dirty="0"/>
              <a:t> </a:t>
            </a:r>
            <a:r>
              <a:rPr lang="de-DE" dirty="0" err="1"/>
              <a:t>sea</a:t>
            </a:r>
            <a:r>
              <a:rPr lang="de-DE" dirty="0"/>
              <a:t> </a:t>
            </a:r>
            <a:r>
              <a:rPr lang="de-DE" dirty="0" err="1"/>
              <a:t>takimata</a:t>
            </a:r>
            <a:r>
              <a:rPr lang="de-DE" dirty="0"/>
              <a:t> sanctus </a:t>
            </a:r>
            <a:r>
              <a:rPr lang="de-DE" dirty="0" err="1"/>
              <a:t>est</a:t>
            </a:r>
            <a:r>
              <a:rPr lang="de-DE" dirty="0"/>
              <a:t> </a:t>
            </a:r>
            <a:r>
              <a:rPr lang="de-DE" dirty="0" err="1"/>
              <a:t>Lorem</a:t>
            </a:r>
            <a:r>
              <a:rPr lang="de-DE" dirty="0"/>
              <a:t> </a:t>
            </a:r>
            <a:r>
              <a:rPr lang="de-DE" dirty="0" err="1"/>
              <a:t>ipsum</a:t>
            </a:r>
            <a:r>
              <a:rPr lang="de-DE" dirty="0"/>
              <a:t> </a:t>
            </a:r>
            <a:r>
              <a:rPr lang="de-DE" dirty="0" err="1"/>
              <a:t>dolor</a:t>
            </a:r>
            <a:r>
              <a:rPr lang="de-DE" dirty="0"/>
              <a:t> </a:t>
            </a:r>
            <a:r>
              <a:rPr lang="de-DE" dirty="0" err="1"/>
              <a:t>sit</a:t>
            </a:r>
            <a:r>
              <a:rPr lang="de-DE" dirty="0"/>
              <a:t> </a:t>
            </a:r>
            <a:r>
              <a:rPr lang="de-DE" dirty="0" err="1"/>
              <a:t>amet</a:t>
            </a:r>
            <a:r>
              <a:rPr lang="de-DE" dirty="0"/>
              <a:t>. </a:t>
            </a:r>
          </a:p>
          <a:p>
            <a:pPr marL="342900" marR="0" lvl="0" indent="-342900" algn="l" defTabSz="914400" rtl="0" eaLnBrk="1" fontAlgn="auto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>
                <a:tab pos="1200150" algn="l"/>
              </a:tabLst>
              <a:defRPr/>
            </a:pPr>
            <a:r>
              <a:rPr lang="de-DE" dirty="0" err="1"/>
              <a:t>Lorem</a:t>
            </a:r>
            <a:r>
              <a:rPr lang="de-DE" dirty="0"/>
              <a:t> </a:t>
            </a:r>
            <a:r>
              <a:rPr lang="de-DE" dirty="0" err="1"/>
              <a:t>ipsum</a:t>
            </a:r>
            <a:r>
              <a:rPr lang="de-DE" dirty="0"/>
              <a:t> </a:t>
            </a:r>
            <a:r>
              <a:rPr lang="de-DE" dirty="0" err="1"/>
              <a:t>dolor</a:t>
            </a:r>
            <a:r>
              <a:rPr lang="de-DE" dirty="0"/>
              <a:t> </a:t>
            </a:r>
            <a:r>
              <a:rPr lang="de-DE" dirty="0" err="1"/>
              <a:t>sit</a:t>
            </a:r>
            <a:r>
              <a:rPr lang="de-DE" dirty="0"/>
              <a:t> </a:t>
            </a:r>
            <a:r>
              <a:rPr lang="de-DE" dirty="0" err="1"/>
              <a:t>amet</a:t>
            </a:r>
            <a:r>
              <a:rPr lang="de-DE" dirty="0"/>
              <a:t>, </a:t>
            </a:r>
            <a:r>
              <a:rPr lang="de-DE" dirty="0" err="1"/>
              <a:t>consetetur</a:t>
            </a:r>
            <a:r>
              <a:rPr lang="de-DE" dirty="0"/>
              <a:t> </a:t>
            </a:r>
            <a:r>
              <a:rPr lang="de-DE" dirty="0" err="1"/>
              <a:t>sadipscing</a:t>
            </a:r>
            <a:r>
              <a:rPr lang="de-DE" dirty="0"/>
              <a:t> </a:t>
            </a:r>
            <a:r>
              <a:rPr lang="de-DE" dirty="0" err="1"/>
              <a:t>elitr</a:t>
            </a:r>
            <a:r>
              <a:rPr lang="de-DE" dirty="0"/>
              <a:t>, sed </a:t>
            </a:r>
            <a:r>
              <a:rPr lang="de-DE" dirty="0" err="1"/>
              <a:t>diam</a:t>
            </a:r>
            <a:r>
              <a:rPr lang="de-DE" dirty="0"/>
              <a:t> </a:t>
            </a:r>
            <a:r>
              <a:rPr lang="de-DE" dirty="0" err="1"/>
              <a:t>nonumy</a:t>
            </a:r>
            <a:r>
              <a:rPr lang="de-DE" dirty="0"/>
              <a:t> </a:t>
            </a:r>
            <a:r>
              <a:rPr lang="de-DE" dirty="0" err="1"/>
              <a:t>eirmod</a:t>
            </a:r>
            <a:r>
              <a:rPr lang="de-DE" dirty="0"/>
              <a:t> </a:t>
            </a:r>
            <a:r>
              <a:rPr lang="de-DE" dirty="0" err="1"/>
              <a:t>tempor</a:t>
            </a:r>
            <a:r>
              <a:rPr lang="de-DE" dirty="0"/>
              <a:t> </a:t>
            </a:r>
            <a:r>
              <a:rPr lang="de-DE" dirty="0" err="1"/>
              <a:t>invidunt</a:t>
            </a:r>
            <a:r>
              <a:rPr lang="de-DE" dirty="0"/>
              <a:t> </a:t>
            </a:r>
            <a:r>
              <a:rPr lang="de-DE" dirty="0" err="1"/>
              <a:t>ut</a:t>
            </a:r>
            <a:r>
              <a:rPr lang="de-DE" dirty="0"/>
              <a:t> </a:t>
            </a:r>
            <a:r>
              <a:rPr lang="de-DE" dirty="0" err="1"/>
              <a:t>labore</a:t>
            </a:r>
            <a:r>
              <a:rPr lang="de-DE" dirty="0"/>
              <a:t> et </a:t>
            </a:r>
            <a:r>
              <a:rPr lang="de-DE" dirty="0" err="1"/>
              <a:t>dolore</a:t>
            </a:r>
            <a:r>
              <a:rPr lang="de-DE" dirty="0"/>
              <a:t> magna </a:t>
            </a:r>
            <a:r>
              <a:rPr lang="de-DE" dirty="0" err="1"/>
              <a:t>aliquyam</a:t>
            </a:r>
            <a:r>
              <a:rPr lang="de-DE" dirty="0"/>
              <a:t> erat, sed </a:t>
            </a:r>
            <a:r>
              <a:rPr lang="de-DE" dirty="0" err="1"/>
              <a:t>diam</a:t>
            </a:r>
            <a:r>
              <a:rPr lang="de-DE" dirty="0"/>
              <a:t> </a:t>
            </a:r>
            <a:r>
              <a:rPr lang="de-DE" dirty="0" err="1"/>
              <a:t>voluptua</a:t>
            </a:r>
            <a:r>
              <a:rPr lang="de-DE" dirty="0"/>
              <a:t>. Name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literature</a:t>
            </a:r>
            <a:r>
              <a:rPr lang="de-DE" dirty="0"/>
              <a:t>. At </a:t>
            </a:r>
            <a:r>
              <a:rPr lang="de-DE" dirty="0" err="1"/>
              <a:t>vero</a:t>
            </a:r>
            <a:r>
              <a:rPr lang="de-DE" dirty="0"/>
              <a:t> </a:t>
            </a:r>
            <a:r>
              <a:rPr lang="de-DE" dirty="0" err="1"/>
              <a:t>eos</a:t>
            </a:r>
            <a:r>
              <a:rPr lang="de-DE" dirty="0"/>
              <a:t> et </a:t>
            </a:r>
            <a:r>
              <a:rPr lang="de-DE" dirty="0" err="1"/>
              <a:t>accusam</a:t>
            </a:r>
            <a:r>
              <a:rPr lang="de-DE" dirty="0"/>
              <a:t> et </a:t>
            </a:r>
            <a:r>
              <a:rPr lang="de-DE" dirty="0" err="1"/>
              <a:t>justo</a:t>
            </a:r>
            <a:r>
              <a:rPr lang="de-DE" dirty="0"/>
              <a:t> </a:t>
            </a:r>
            <a:r>
              <a:rPr lang="de-DE" dirty="0" err="1"/>
              <a:t>duo</a:t>
            </a:r>
            <a:r>
              <a:rPr lang="de-DE" dirty="0"/>
              <a:t> </a:t>
            </a:r>
            <a:r>
              <a:rPr lang="de-DE" dirty="0" err="1"/>
              <a:t>dolores</a:t>
            </a:r>
            <a:r>
              <a:rPr lang="de-DE" dirty="0"/>
              <a:t> et </a:t>
            </a:r>
            <a:r>
              <a:rPr lang="de-DE" dirty="0" err="1"/>
              <a:t>ea</a:t>
            </a:r>
            <a:r>
              <a:rPr lang="de-DE" dirty="0"/>
              <a:t> </a:t>
            </a:r>
            <a:r>
              <a:rPr lang="de-DE" dirty="0" err="1"/>
              <a:t>rebum</a:t>
            </a:r>
            <a:r>
              <a:rPr lang="de-DE" dirty="0"/>
              <a:t>. Stet </a:t>
            </a:r>
            <a:r>
              <a:rPr lang="de-DE" dirty="0" err="1"/>
              <a:t>clita</a:t>
            </a:r>
            <a:r>
              <a:rPr lang="de-DE" dirty="0"/>
              <a:t> </a:t>
            </a:r>
            <a:r>
              <a:rPr lang="de-DE" dirty="0" err="1"/>
              <a:t>kasd</a:t>
            </a:r>
            <a:r>
              <a:rPr lang="de-DE" dirty="0"/>
              <a:t> </a:t>
            </a:r>
            <a:r>
              <a:rPr lang="de-DE" dirty="0" err="1"/>
              <a:t>gubergren</a:t>
            </a:r>
            <a:r>
              <a:rPr lang="de-DE" dirty="0"/>
              <a:t>, </a:t>
            </a:r>
            <a:r>
              <a:rPr lang="de-DE" dirty="0" err="1"/>
              <a:t>no</a:t>
            </a:r>
            <a:r>
              <a:rPr lang="de-DE" dirty="0"/>
              <a:t> </a:t>
            </a:r>
            <a:r>
              <a:rPr lang="de-DE" dirty="0" err="1"/>
              <a:t>sea</a:t>
            </a:r>
            <a:r>
              <a:rPr lang="de-DE" dirty="0"/>
              <a:t> </a:t>
            </a:r>
            <a:r>
              <a:rPr lang="de-DE" dirty="0" err="1"/>
              <a:t>takimata</a:t>
            </a:r>
            <a:r>
              <a:rPr lang="de-DE" dirty="0"/>
              <a:t> sanctus </a:t>
            </a:r>
            <a:r>
              <a:rPr lang="de-DE" dirty="0" err="1"/>
              <a:t>est</a:t>
            </a:r>
            <a:r>
              <a:rPr lang="de-DE" dirty="0"/>
              <a:t> </a:t>
            </a:r>
            <a:r>
              <a:rPr lang="de-DE" dirty="0" err="1"/>
              <a:t>Lorem</a:t>
            </a:r>
            <a:r>
              <a:rPr lang="de-DE" dirty="0"/>
              <a:t> </a:t>
            </a:r>
            <a:r>
              <a:rPr lang="de-DE" dirty="0" err="1"/>
              <a:t>ipsum</a:t>
            </a:r>
            <a:r>
              <a:rPr lang="de-DE" dirty="0"/>
              <a:t> </a:t>
            </a:r>
            <a:r>
              <a:rPr lang="de-DE" dirty="0" err="1"/>
              <a:t>dolor</a:t>
            </a:r>
            <a:r>
              <a:rPr lang="de-DE" dirty="0"/>
              <a:t> </a:t>
            </a:r>
            <a:r>
              <a:rPr lang="de-DE" dirty="0" err="1"/>
              <a:t>sit</a:t>
            </a:r>
            <a:r>
              <a:rPr lang="de-DE" dirty="0"/>
              <a:t> </a:t>
            </a:r>
            <a:r>
              <a:rPr lang="de-DE" dirty="0" err="1"/>
              <a:t>amet</a:t>
            </a:r>
            <a:r>
              <a:rPr lang="de-DE" dirty="0"/>
              <a:t>. </a:t>
            </a:r>
          </a:p>
          <a:p>
            <a:pPr marL="342900" marR="0" lvl="0" indent="-342900" algn="l" defTabSz="914400" rtl="0" eaLnBrk="1" fontAlgn="auto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>
                <a:tab pos="1200150" algn="l"/>
              </a:tabLst>
              <a:defRPr/>
            </a:pPr>
            <a:r>
              <a:rPr lang="de-DE" dirty="0" err="1"/>
              <a:t>Lorem</a:t>
            </a:r>
            <a:r>
              <a:rPr lang="de-DE" dirty="0"/>
              <a:t> </a:t>
            </a:r>
            <a:r>
              <a:rPr lang="de-DE" dirty="0" err="1"/>
              <a:t>ipsum</a:t>
            </a:r>
            <a:r>
              <a:rPr lang="de-DE" dirty="0"/>
              <a:t> </a:t>
            </a:r>
            <a:r>
              <a:rPr lang="de-DE" dirty="0" err="1"/>
              <a:t>dolor</a:t>
            </a:r>
            <a:r>
              <a:rPr lang="de-DE" dirty="0"/>
              <a:t> </a:t>
            </a:r>
            <a:r>
              <a:rPr lang="de-DE" dirty="0" err="1"/>
              <a:t>sit</a:t>
            </a:r>
            <a:r>
              <a:rPr lang="de-DE" dirty="0"/>
              <a:t> </a:t>
            </a:r>
            <a:r>
              <a:rPr lang="de-DE" dirty="0" err="1"/>
              <a:t>amet</a:t>
            </a:r>
            <a:r>
              <a:rPr lang="de-DE" dirty="0"/>
              <a:t>, </a:t>
            </a:r>
            <a:r>
              <a:rPr lang="de-DE" dirty="0" err="1"/>
              <a:t>consetetur</a:t>
            </a:r>
            <a:r>
              <a:rPr lang="de-DE" dirty="0"/>
              <a:t> </a:t>
            </a:r>
            <a:r>
              <a:rPr lang="de-DE" dirty="0" err="1"/>
              <a:t>sadipscing</a:t>
            </a:r>
            <a:r>
              <a:rPr lang="de-DE" dirty="0"/>
              <a:t> </a:t>
            </a:r>
            <a:r>
              <a:rPr lang="de-DE" dirty="0" err="1"/>
              <a:t>elitr</a:t>
            </a:r>
            <a:r>
              <a:rPr lang="de-DE" dirty="0"/>
              <a:t>, sed </a:t>
            </a:r>
            <a:r>
              <a:rPr lang="de-DE" dirty="0" err="1"/>
              <a:t>diam</a:t>
            </a:r>
            <a:r>
              <a:rPr lang="de-DE" dirty="0"/>
              <a:t> </a:t>
            </a:r>
            <a:r>
              <a:rPr lang="de-DE" dirty="0" err="1"/>
              <a:t>nonumy</a:t>
            </a:r>
            <a:r>
              <a:rPr lang="de-DE" dirty="0"/>
              <a:t> </a:t>
            </a:r>
            <a:r>
              <a:rPr lang="de-DE" dirty="0" err="1"/>
              <a:t>eirmod</a:t>
            </a:r>
            <a:r>
              <a:rPr lang="de-DE" dirty="0"/>
              <a:t> </a:t>
            </a:r>
            <a:r>
              <a:rPr lang="de-DE" dirty="0" err="1"/>
              <a:t>tempor</a:t>
            </a:r>
            <a:r>
              <a:rPr lang="de-DE" dirty="0"/>
              <a:t> </a:t>
            </a:r>
            <a:r>
              <a:rPr lang="de-DE" dirty="0" err="1"/>
              <a:t>invidunt</a:t>
            </a:r>
            <a:r>
              <a:rPr lang="de-DE" dirty="0"/>
              <a:t> </a:t>
            </a:r>
            <a:r>
              <a:rPr lang="de-DE" dirty="0" err="1"/>
              <a:t>ut</a:t>
            </a:r>
            <a:r>
              <a:rPr lang="de-DE" dirty="0"/>
              <a:t> </a:t>
            </a:r>
            <a:r>
              <a:rPr lang="de-DE" dirty="0" err="1"/>
              <a:t>labore</a:t>
            </a:r>
            <a:r>
              <a:rPr lang="de-DE" dirty="0"/>
              <a:t> et </a:t>
            </a:r>
            <a:r>
              <a:rPr lang="de-DE" dirty="0" err="1"/>
              <a:t>dolore</a:t>
            </a:r>
            <a:r>
              <a:rPr lang="de-DE" dirty="0"/>
              <a:t> magna </a:t>
            </a:r>
            <a:r>
              <a:rPr lang="de-DE" dirty="0" err="1"/>
              <a:t>aliquyam</a:t>
            </a:r>
            <a:r>
              <a:rPr lang="de-DE" dirty="0"/>
              <a:t> erat, sed </a:t>
            </a:r>
            <a:r>
              <a:rPr lang="de-DE" dirty="0" err="1"/>
              <a:t>diam</a:t>
            </a:r>
            <a:r>
              <a:rPr lang="de-DE" dirty="0"/>
              <a:t> </a:t>
            </a:r>
            <a:r>
              <a:rPr lang="de-DE" dirty="0" err="1"/>
              <a:t>voluptua</a:t>
            </a:r>
            <a:r>
              <a:rPr lang="de-DE" dirty="0"/>
              <a:t>. Name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literature</a:t>
            </a:r>
            <a:r>
              <a:rPr lang="de-DE" dirty="0"/>
              <a:t>. At </a:t>
            </a:r>
            <a:r>
              <a:rPr lang="de-DE" dirty="0" err="1"/>
              <a:t>vero</a:t>
            </a:r>
            <a:r>
              <a:rPr lang="de-DE" dirty="0"/>
              <a:t> </a:t>
            </a:r>
            <a:r>
              <a:rPr lang="de-DE" dirty="0" err="1"/>
              <a:t>eos</a:t>
            </a:r>
            <a:r>
              <a:rPr lang="de-DE" dirty="0"/>
              <a:t> et </a:t>
            </a:r>
            <a:r>
              <a:rPr lang="de-DE" dirty="0" err="1"/>
              <a:t>accusam</a:t>
            </a:r>
            <a:r>
              <a:rPr lang="de-DE" dirty="0"/>
              <a:t> et </a:t>
            </a:r>
            <a:r>
              <a:rPr lang="de-DE" dirty="0" err="1"/>
              <a:t>justo</a:t>
            </a:r>
            <a:r>
              <a:rPr lang="de-DE" dirty="0"/>
              <a:t> </a:t>
            </a:r>
            <a:r>
              <a:rPr lang="de-DE" dirty="0" err="1"/>
              <a:t>duo</a:t>
            </a:r>
            <a:r>
              <a:rPr lang="de-DE" dirty="0"/>
              <a:t> </a:t>
            </a:r>
            <a:r>
              <a:rPr lang="de-DE" dirty="0" err="1"/>
              <a:t>dolores</a:t>
            </a:r>
            <a:r>
              <a:rPr lang="de-DE" dirty="0"/>
              <a:t> et </a:t>
            </a:r>
            <a:r>
              <a:rPr lang="de-DE" dirty="0" err="1"/>
              <a:t>ea</a:t>
            </a:r>
            <a:r>
              <a:rPr lang="de-DE" dirty="0"/>
              <a:t> </a:t>
            </a:r>
            <a:r>
              <a:rPr lang="de-DE" dirty="0" err="1"/>
              <a:t>rebum</a:t>
            </a:r>
            <a:r>
              <a:rPr lang="de-DE" dirty="0"/>
              <a:t>. Stet </a:t>
            </a:r>
            <a:r>
              <a:rPr lang="de-DE" dirty="0" err="1"/>
              <a:t>clita</a:t>
            </a:r>
            <a:r>
              <a:rPr lang="de-DE" dirty="0"/>
              <a:t> </a:t>
            </a:r>
            <a:r>
              <a:rPr lang="de-DE" dirty="0" err="1"/>
              <a:t>kasd</a:t>
            </a:r>
            <a:r>
              <a:rPr lang="de-DE" dirty="0"/>
              <a:t> </a:t>
            </a:r>
            <a:r>
              <a:rPr lang="de-DE" dirty="0" err="1"/>
              <a:t>gubergren</a:t>
            </a:r>
            <a:r>
              <a:rPr lang="de-DE" dirty="0"/>
              <a:t>, </a:t>
            </a:r>
            <a:r>
              <a:rPr lang="de-DE" dirty="0" err="1"/>
              <a:t>no</a:t>
            </a:r>
            <a:r>
              <a:rPr lang="de-DE" dirty="0"/>
              <a:t> </a:t>
            </a:r>
            <a:r>
              <a:rPr lang="de-DE" dirty="0" err="1"/>
              <a:t>sea</a:t>
            </a:r>
            <a:r>
              <a:rPr lang="de-DE" dirty="0"/>
              <a:t> </a:t>
            </a:r>
            <a:r>
              <a:rPr lang="de-DE" dirty="0" err="1"/>
              <a:t>takimata</a:t>
            </a:r>
            <a:r>
              <a:rPr lang="de-DE" dirty="0"/>
              <a:t> sanctus </a:t>
            </a:r>
            <a:r>
              <a:rPr lang="de-DE" dirty="0" err="1"/>
              <a:t>est</a:t>
            </a:r>
            <a:r>
              <a:rPr lang="de-DE" dirty="0"/>
              <a:t> </a:t>
            </a:r>
            <a:r>
              <a:rPr lang="de-DE" dirty="0" err="1"/>
              <a:t>Lorem</a:t>
            </a:r>
            <a:r>
              <a:rPr lang="de-DE" dirty="0"/>
              <a:t> </a:t>
            </a:r>
            <a:r>
              <a:rPr lang="de-DE" dirty="0" err="1"/>
              <a:t>ipsum</a:t>
            </a:r>
            <a:r>
              <a:rPr lang="de-DE" dirty="0"/>
              <a:t> </a:t>
            </a:r>
            <a:r>
              <a:rPr lang="de-DE" dirty="0" err="1"/>
              <a:t>dolor</a:t>
            </a:r>
            <a:r>
              <a:rPr lang="de-DE" dirty="0"/>
              <a:t> </a:t>
            </a:r>
            <a:r>
              <a:rPr lang="de-DE" dirty="0" err="1"/>
              <a:t>sit</a:t>
            </a:r>
            <a:r>
              <a:rPr lang="de-DE" dirty="0"/>
              <a:t> </a:t>
            </a:r>
            <a:r>
              <a:rPr lang="de-DE" dirty="0" err="1"/>
              <a:t>amet</a:t>
            </a:r>
            <a:r>
              <a:rPr lang="de-DE" dirty="0"/>
              <a:t>. </a:t>
            </a:r>
          </a:p>
          <a:p>
            <a:pPr marL="342900" marR="0" lvl="0" indent="-342900" algn="l" defTabSz="914400" rtl="0" eaLnBrk="1" fontAlgn="auto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>
                <a:tab pos="1200150" algn="l"/>
              </a:tabLst>
              <a:defRPr/>
            </a:pPr>
            <a:r>
              <a:rPr lang="de-DE" dirty="0" err="1"/>
              <a:t>Lorem</a:t>
            </a:r>
            <a:r>
              <a:rPr lang="de-DE" dirty="0"/>
              <a:t> </a:t>
            </a:r>
            <a:r>
              <a:rPr lang="de-DE" dirty="0" err="1"/>
              <a:t>ipsum</a:t>
            </a:r>
            <a:r>
              <a:rPr lang="de-DE" dirty="0"/>
              <a:t> </a:t>
            </a:r>
            <a:r>
              <a:rPr lang="de-DE" dirty="0" err="1"/>
              <a:t>dolor</a:t>
            </a:r>
            <a:r>
              <a:rPr lang="de-DE" dirty="0"/>
              <a:t> </a:t>
            </a:r>
            <a:r>
              <a:rPr lang="de-DE" dirty="0" err="1"/>
              <a:t>sit</a:t>
            </a:r>
            <a:r>
              <a:rPr lang="de-DE" dirty="0"/>
              <a:t> </a:t>
            </a:r>
            <a:r>
              <a:rPr lang="de-DE" dirty="0" err="1"/>
              <a:t>amet</a:t>
            </a:r>
            <a:r>
              <a:rPr lang="de-DE" dirty="0"/>
              <a:t>, </a:t>
            </a:r>
            <a:r>
              <a:rPr lang="de-DE" dirty="0" err="1"/>
              <a:t>consetetur</a:t>
            </a:r>
            <a:r>
              <a:rPr lang="de-DE" dirty="0"/>
              <a:t> </a:t>
            </a:r>
            <a:r>
              <a:rPr lang="de-DE" dirty="0" err="1"/>
              <a:t>sadipscing</a:t>
            </a:r>
            <a:r>
              <a:rPr lang="de-DE" dirty="0"/>
              <a:t> </a:t>
            </a:r>
            <a:r>
              <a:rPr lang="de-DE" dirty="0" err="1"/>
              <a:t>elitr</a:t>
            </a:r>
            <a:r>
              <a:rPr lang="de-DE" dirty="0"/>
              <a:t>, sed </a:t>
            </a:r>
            <a:r>
              <a:rPr lang="de-DE" dirty="0" err="1"/>
              <a:t>diam</a:t>
            </a:r>
            <a:r>
              <a:rPr lang="de-DE" dirty="0"/>
              <a:t> </a:t>
            </a:r>
            <a:r>
              <a:rPr lang="de-DE" dirty="0" err="1"/>
              <a:t>nonumy</a:t>
            </a:r>
            <a:r>
              <a:rPr lang="de-DE" dirty="0"/>
              <a:t> </a:t>
            </a:r>
            <a:r>
              <a:rPr lang="de-DE" dirty="0" err="1"/>
              <a:t>eirmod</a:t>
            </a:r>
            <a:r>
              <a:rPr lang="de-DE" dirty="0"/>
              <a:t> </a:t>
            </a:r>
            <a:r>
              <a:rPr lang="de-DE" dirty="0" err="1"/>
              <a:t>tempor</a:t>
            </a:r>
            <a:r>
              <a:rPr lang="de-DE" dirty="0"/>
              <a:t> </a:t>
            </a:r>
            <a:r>
              <a:rPr lang="de-DE" dirty="0" err="1"/>
              <a:t>invidunt</a:t>
            </a:r>
            <a:r>
              <a:rPr lang="de-DE" dirty="0"/>
              <a:t> </a:t>
            </a:r>
            <a:r>
              <a:rPr lang="de-DE" dirty="0" err="1"/>
              <a:t>ut</a:t>
            </a:r>
            <a:r>
              <a:rPr lang="de-DE" dirty="0"/>
              <a:t> </a:t>
            </a:r>
            <a:r>
              <a:rPr lang="de-DE" dirty="0" err="1"/>
              <a:t>labore</a:t>
            </a:r>
            <a:r>
              <a:rPr lang="de-DE" dirty="0"/>
              <a:t> et </a:t>
            </a:r>
            <a:r>
              <a:rPr lang="de-DE" dirty="0" err="1"/>
              <a:t>dolore</a:t>
            </a:r>
            <a:r>
              <a:rPr lang="de-DE" dirty="0"/>
              <a:t> magna </a:t>
            </a:r>
            <a:r>
              <a:rPr lang="de-DE" dirty="0" err="1"/>
              <a:t>aliquyam</a:t>
            </a:r>
            <a:r>
              <a:rPr lang="de-DE" dirty="0"/>
              <a:t> erat, sed </a:t>
            </a:r>
            <a:r>
              <a:rPr lang="de-DE" dirty="0" err="1"/>
              <a:t>diam</a:t>
            </a:r>
            <a:r>
              <a:rPr lang="de-DE" dirty="0"/>
              <a:t> </a:t>
            </a:r>
            <a:r>
              <a:rPr lang="de-DE" dirty="0" err="1"/>
              <a:t>voluptua</a:t>
            </a:r>
            <a:r>
              <a:rPr lang="de-DE" dirty="0"/>
              <a:t>. Name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literature</a:t>
            </a:r>
            <a:r>
              <a:rPr lang="de-DE" dirty="0"/>
              <a:t>. At </a:t>
            </a:r>
            <a:r>
              <a:rPr lang="de-DE" dirty="0" err="1"/>
              <a:t>vero</a:t>
            </a:r>
            <a:r>
              <a:rPr lang="de-DE" dirty="0"/>
              <a:t> </a:t>
            </a:r>
            <a:r>
              <a:rPr lang="de-DE" dirty="0" err="1"/>
              <a:t>eos</a:t>
            </a:r>
            <a:r>
              <a:rPr lang="de-DE" dirty="0"/>
              <a:t> et </a:t>
            </a:r>
            <a:r>
              <a:rPr lang="de-DE" dirty="0" err="1"/>
              <a:t>accusam</a:t>
            </a:r>
            <a:r>
              <a:rPr lang="de-DE" dirty="0"/>
              <a:t> et </a:t>
            </a:r>
            <a:r>
              <a:rPr lang="de-DE" dirty="0" err="1"/>
              <a:t>justo</a:t>
            </a:r>
            <a:r>
              <a:rPr lang="de-DE" dirty="0"/>
              <a:t> </a:t>
            </a:r>
            <a:r>
              <a:rPr lang="de-DE" dirty="0" err="1"/>
              <a:t>duo</a:t>
            </a:r>
            <a:r>
              <a:rPr lang="de-DE" dirty="0"/>
              <a:t> </a:t>
            </a:r>
            <a:r>
              <a:rPr lang="de-DE" dirty="0" err="1"/>
              <a:t>dolores</a:t>
            </a:r>
            <a:r>
              <a:rPr lang="de-DE" dirty="0"/>
              <a:t> et </a:t>
            </a:r>
            <a:r>
              <a:rPr lang="de-DE" dirty="0" err="1"/>
              <a:t>ea</a:t>
            </a:r>
            <a:r>
              <a:rPr lang="de-DE" dirty="0"/>
              <a:t> </a:t>
            </a:r>
            <a:r>
              <a:rPr lang="de-DE" dirty="0" err="1"/>
              <a:t>rebum</a:t>
            </a:r>
            <a:r>
              <a:rPr lang="de-DE" dirty="0"/>
              <a:t>. Stet </a:t>
            </a:r>
            <a:r>
              <a:rPr lang="de-DE" dirty="0" err="1"/>
              <a:t>clita</a:t>
            </a:r>
            <a:r>
              <a:rPr lang="de-DE" dirty="0"/>
              <a:t> </a:t>
            </a:r>
            <a:r>
              <a:rPr lang="de-DE" dirty="0" err="1"/>
              <a:t>kasd</a:t>
            </a:r>
            <a:r>
              <a:rPr lang="de-DE" dirty="0"/>
              <a:t> </a:t>
            </a:r>
            <a:r>
              <a:rPr lang="de-DE" dirty="0" err="1"/>
              <a:t>gubergren</a:t>
            </a:r>
            <a:r>
              <a:rPr lang="de-DE" dirty="0"/>
              <a:t>, </a:t>
            </a:r>
            <a:r>
              <a:rPr lang="de-DE" dirty="0" err="1"/>
              <a:t>no</a:t>
            </a:r>
            <a:r>
              <a:rPr lang="de-DE" dirty="0"/>
              <a:t> </a:t>
            </a:r>
            <a:r>
              <a:rPr lang="de-DE" dirty="0" err="1"/>
              <a:t>sea</a:t>
            </a:r>
            <a:r>
              <a:rPr lang="de-DE" dirty="0"/>
              <a:t> </a:t>
            </a:r>
            <a:r>
              <a:rPr lang="de-DE" dirty="0" err="1"/>
              <a:t>takimata</a:t>
            </a:r>
            <a:r>
              <a:rPr lang="de-DE" dirty="0"/>
              <a:t> sanctus </a:t>
            </a:r>
            <a:r>
              <a:rPr lang="de-DE" dirty="0" err="1"/>
              <a:t>est</a:t>
            </a:r>
            <a:r>
              <a:rPr lang="de-DE" dirty="0"/>
              <a:t> </a:t>
            </a:r>
            <a:r>
              <a:rPr lang="de-DE" dirty="0" err="1"/>
              <a:t>Lorem</a:t>
            </a:r>
            <a:r>
              <a:rPr lang="de-DE" dirty="0"/>
              <a:t> </a:t>
            </a:r>
            <a:r>
              <a:rPr lang="de-DE" dirty="0" err="1"/>
              <a:t>ipsum</a:t>
            </a:r>
            <a:r>
              <a:rPr lang="de-DE" dirty="0"/>
              <a:t> </a:t>
            </a:r>
            <a:r>
              <a:rPr lang="de-DE" dirty="0" err="1"/>
              <a:t>dolor</a:t>
            </a:r>
            <a:r>
              <a:rPr lang="de-DE" dirty="0"/>
              <a:t> </a:t>
            </a:r>
            <a:r>
              <a:rPr lang="de-DE" dirty="0" err="1"/>
              <a:t>sit</a:t>
            </a:r>
            <a:r>
              <a:rPr lang="de-DE" dirty="0"/>
              <a:t> </a:t>
            </a:r>
            <a:r>
              <a:rPr lang="de-DE" dirty="0" err="1"/>
              <a:t>amet</a:t>
            </a:r>
            <a:r>
              <a:rPr lang="de-DE" dirty="0"/>
              <a:t>. </a:t>
            </a:r>
          </a:p>
          <a:p>
            <a:pPr marL="342900" marR="0" lvl="0" indent="-342900" algn="l" defTabSz="914400" rtl="0" eaLnBrk="1" fontAlgn="auto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>
                <a:tab pos="1200150" algn="l"/>
              </a:tabLst>
              <a:defRPr/>
            </a:pPr>
            <a:r>
              <a:rPr lang="de-DE" dirty="0" err="1"/>
              <a:t>Lorem</a:t>
            </a:r>
            <a:r>
              <a:rPr lang="de-DE" dirty="0"/>
              <a:t> </a:t>
            </a:r>
            <a:r>
              <a:rPr lang="de-DE" dirty="0" err="1"/>
              <a:t>ipsum</a:t>
            </a:r>
            <a:r>
              <a:rPr lang="de-DE" dirty="0"/>
              <a:t> </a:t>
            </a:r>
            <a:r>
              <a:rPr lang="de-DE" dirty="0" err="1"/>
              <a:t>dolor</a:t>
            </a:r>
            <a:r>
              <a:rPr lang="de-DE" dirty="0"/>
              <a:t> </a:t>
            </a:r>
            <a:r>
              <a:rPr lang="de-DE" dirty="0" err="1"/>
              <a:t>sit</a:t>
            </a:r>
            <a:r>
              <a:rPr lang="de-DE" dirty="0"/>
              <a:t> </a:t>
            </a:r>
            <a:r>
              <a:rPr lang="de-DE" dirty="0" err="1"/>
              <a:t>amet</a:t>
            </a:r>
            <a:r>
              <a:rPr lang="de-DE" dirty="0"/>
              <a:t>, </a:t>
            </a:r>
            <a:r>
              <a:rPr lang="de-DE" dirty="0" err="1"/>
              <a:t>consetetur</a:t>
            </a:r>
            <a:r>
              <a:rPr lang="de-DE" dirty="0"/>
              <a:t> </a:t>
            </a:r>
            <a:r>
              <a:rPr lang="de-DE" dirty="0" err="1"/>
              <a:t>sadipscing</a:t>
            </a:r>
            <a:r>
              <a:rPr lang="de-DE" dirty="0"/>
              <a:t> </a:t>
            </a:r>
            <a:r>
              <a:rPr lang="de-DE" dirty="0" err="1"/>
              <a:t>elitr</a:t>
            </a:r>
            <a:r>
              <a:rPr lang="de-DE" dirty="0"/>
              <a:t>, sed </a:t>
            </a:r>
            <a:r>
              <a:rPr lang="de-DE" dirty="0" err="1"/>
              <a:t>diam</a:t>
            </a:r>
            <a:r>
              <a:rPr lang="de-DE" dirty="0"/>
              <a:t> </a:t>
            </a:r>
            <a:r>
              <a:rPr lang="de-DE" dirty="0" err="1"/>
              <a:t>nonumy</a:t>
            </a:r>
            <a:r>
              <a:rPr lang="de-DE" dirty="0"/>
              <a:t> </a:t>
            </a:r>
            <a:r>
              <a:rPr lang="de-DE" dirty="0" err="1"/>
              <a:t>eirmod</a:t>
            </a:r>
            <a:r>
              <a:rPr lang="de-DE" dirty="0"/>
              <a:t> </a:t>
            </a:r>
            <a:r>
              <a:rPr lang="de-DE" dirty="0" err="1"/>
              <a:t>tempor</a:t>
            </a:r>
            <a:r>
              <a:rPr lang="de-DE" dirty="0"/>
              <a:t> </a:t>
            </a:r>
            <a:r>
              <a:rPr lang="de-DE" dirty="0" err="1"/>
              <a:t>invidunt</a:t>
            </a:r>
            <a:r>
              <a:rPr lang="de-DE" dirty="0"/>
              <a:t> </a:t>
            </a:r>
            <a:r>
              <a:rPr lang="de-DE" dirty="0" err="1"/>
              <a:t>ut</a:t>
            </a:r>
            <a:r>
              <a:rPr lang="de-DE" dirty="0"/>
              <a:t> </a:t>
            </a:r>
            <a:r>
              <a:rPr lang="de-DE" dirty="0" err="1"/>
              <a:t>labore</a:t>
            </a:r>
            <a:r>
              <a:rPr lang="de-DE" dirty="0"/>
              <a:t> et </a:t>
            </a:r>
            <a:r>
              <a:rPr lang="de-DE" dirty="0" err="1"/>
              <a:t>dolore</a:t>
            </a:r>
            <a:r>
              <a:rPr lang="de-DE" dirty="0"/>
              <a:t> magna </a:t>
            </a:r>
            <a:r>
              <a:rPr lang="de-DE" dirty="0" err="1"/>
              <a:t>aliquyam</a:t>
            </a:r>
            <a:r>
              <a:rPr lang="de-DE" dirty="0"/>
              <a:t> erat, sed </a:t>
            </a:r>
            <a:r>
              <a:rPr lang="de-DE" dirty="0" err="1"/>
              <a:t>diam</a:t>
            </a:r>
            <a:r>
              <a:rPr lang="de-DE" dirty="0"/>
              <a:t> </a:t>
            </a:r>
            <a:r>
              <a:rPr lang="de-DE" dirty="0" err="1"/>
              <a:t>voluptua</a:t>
            </a:r>
            <a:r>
              <a:rPr lang="de-DE" dirty="0"/>
              <a:t>. Name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literature</a:t>
            </a:r>
            <a:r>
              <a:rPr lang="de-DE" dirty="0"/>
              <a:t>. At </a:t>
            </a:r>
            <a:r>
              <a:rPr lang="de-DE" dirty="0" err="1"/>
              <a:t>vero</a:t>
            </a:r>
            <a:r>
              <a:rPr lang="de-DE" dirty="0"/>
              <a:t> </a:t>
            </a:r>
            <a:r>
              <a:rPr lang="de-DE" dirty="0" err="1"/>
              <a:t>eos</a:t>
            </a:r>
            <a:r>
              <a:rPr lang="de-DE" dirty="0"/>
              <a:t> et </a:t>
            </a:r>
            <a:r>
              <a:rPr lang="de-DE" dirty="0" err="1"/>
              <a:t>accusam</a:t>
            </a:r>
            <a:r>
              <a:rPr lang="de-DE" dirty="0"/>
              <a:t> et </a:t>
            </a:r>
            <a:r>
              <a:rPr lang="de-DE" dirty="0" err="1"/>
              <a:t>justo</a:t>
            </a:r>
            <a:r>
              <a:rPr lang="de-DE" dirty="0"/>
              <a:t> </a:t>
            </a:r>
            <a:r>
              <a:rPr lang="de-DE" dirty="0" err="1"/>
              <a:t>duo</a:t>
            </a:r>
            <a:r>
              <a:rPr lang="de-DE" dirty="0"/>
              <a:t> </a:t>
            </a:r>
            <a:r>
              <a:rPr lang="de-DE" dirty="0" err="1"/>
              <a:t>dolores</a:t>
            </a:r>
            <a:r>
              <a:rPr lang="de-DE" dirty="0"/>
              <a:t> et </a:t>
            </a:r>
            <a:r>
              <a:rPr lang="de-DE" dirty="0" err="1"/>
              <a:t>ea</a:t>
            </a:r>
            <a:r>
              <a:rPr lang="de-DE" dirty="0"/>
              <a:t> </a:t>
            </a:r>
            <a:r>
              <a:rPr lang="de-DE" dirty="0" err="1"/>
              <a:t>rebum</a:t>
            </a:r>
            <a:r>
              <a:rPr lang="de-DE" dirty="0"/>
              <a:t>. Stet </a:t>
            </a:r>
            <a:r>
              <a:rPr lang="de-DE" dirty="0" err="1"/>
              <a:t>clita</a:t>
            </a:r>
            <a:r>
              <a:rPr lang="de-DE" dirty="0"/>
              <a:t> </a:t>
            </a:r>
            <a:r>
              <a:rPr lang="de-DE" dirty="0" err="1"/>
              <a:t>kasd</a:t>
            </a:r>
            <a:r>
              <a:rPr lang="de-DE" dirty="0"/>
              <a:t> </a:t>
            </a:r>
            <a:r>
              <a:rPr lang="de-DE" dirty="0" err="1"/>
              <a:t>gubergren</a:t>
            </a:r>
            <a:r>
              <a:rPr lang="de-DE" dirty="0"/>
              <a:t>, </a:t>
            </a:r>
            <a:r>
              <a:rPr lang="de-DE" dirty="0" err="1"/>
              <a:t>no</a:t>
            </a:r>
            <a:r>
              <a:rPr lang="de-DE" dirty="0"/>
              <a:t> </a:t>
            </a:r>
            <a:r>
              <a:rPr lang="de-DE" dirty="0" err="1"/>
              <a:t>sea</a:t>
            </a:r>
            <a:r>
              <a:rPr lang="de-DE" dirty="0"/>
              <a:t> </a:t>
            </a:r>
            <a:r>
              <a:rPr lang="de-DE" dirty="0" err="1"/>
              <a:t>takimata</a:t>
            </a:r>
            <a:r>
              <a:rPr lang="de-DE" dirty="0"/>
              <a:t> sanctus </a:t>
            </a:r>
            <a:r>
              <a:rPr lang="de-DE" dirty="0" err="1"/>
              <a:t>est</a:t>
            </a:r>
            <a:r>
              <a:rPr lang="de-DE" dirty="0"/>
              <a:t> </a:t>
            </a:r>
            <a:r>
              <a:rPr lang="de-DE" dirty="0" err="1"/>
              <a:t>Lorem</a:t>
            </a:r>
            <a:r>
              <a:rPr lang="de-DE" dirty="0"/>
              <a:t> </a:t>
            </a:r>
            <a:r>
              <a:rPr lang="de-DE" dirty="0" err="1"/>
              <a:t>ipsum</a:t>
            </a:r>
            <a:r>
              <a:rPr lang="de-DE" dirty="0"/>
              <a:t> </a:t>
            </a:r>
            <a:r>
              <a:rPr lang="de-DE" dirty="0" err="1"/>
              <a:t>dolor</a:t>
            </a:r>
            <a:r>
              <a:rPr lang="de-DE" dirty="0"/>
              <a:t> </a:t>
            </a:r>
            <a:r>
              <a:rPr lang="de-DE" dirty="0" err="1"/>
              <a:t>sit</a:t>
            </a:r>
            <a:r>
              <a:rPr lang="de-DE" dirty="0"/>
              <a:t> </a:t>
            </a:r>
            <a:r>
              <a:rPr lang="de-DE" dirty="0" err="1"/>
              <a:t>amet</a:t>
            </a:r>
            <a:r>
              <a:rPr lang="de-DE" dirty="0"/>
              <a:t>. </a:t>
            </a:r>
          </a:p>
          <a:p>
            <a:pPr marL="342900" marR="0" lvl="0" indent="-342900" algn="l" defTabSz="914400" rtl="0" eaLnBrk="1" fontAlgn="auto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>
                <a:tab pos="1200150" algn="l"/>
              </a:tabLst>
              <a:defRPr/>
            </a:pPr>
            <a:r>
              <a:rPr lang="de-DE" dirty="0" err="1"/>
              <a:t>Lorem</a:t>
            </a:r>
            <a:r>
              <a:rPr lang="de-DE" dirty="0"/>
              <a:t> </a:t>
            </a:r>
            <a:r>
              <a:rPr lang="de-DE" dirty="0" err="1"/>
              <a:t>ipsum</a:t>
            </a:r>
            <a:r>
              <a:rPr lang="de-DE" dirty="0"/>
              <a:t> </a:t>
            </a:r>
            <a:r>
              <a:rPr lang="de-DE" dirty="0" err="1"/>
              <a:t>dolor</a:t>
            </a:r>
            <a:r>
              <a:rPr lang="de-DE" dirty="0"/>
              <a:t> </a:t>
            </a:r>
            <a:r>
              <a:rPr lang="de-DE" dirty="0" err="1"/>
              <a:t>sit</a:t>
            </a:r>
            <a:r>
              <a:rPr lang="de-DE" dirty="0"/>
              <a:t> </a:t>
            </a:r>
            <a:r>
              <a:rPr lang="de-DE" dirty="0" err="1"/>
              <a:t>amet</a:t>
            </a:r>
            <a:r>
              <a:rPr lang="de-DE" dirty="0"/>
              <a:t>, </a:t>
            </a:r>
            <a:r>
              <a:rPr lang="de-DE" dirty="0" err="1"/>
              <a:t>consetetur</a:t>
            </a:r>
            <a:r>
              <a:rPr lang="de-DE" dirty="0"/>
              <a:t> </a:t>
            </a:r>
            <a:r>
              <a:rPr lang="de-DE" dirty="0" err="1"/>
              <a:t>sadipscing</a:t>
            </a:r>
            <a:r>
              <a:rPr lang="de-DE" dirty="0"/>
              <a:t> </a:t>
            </a:r>
            <a:r>
              <a:rPr lang="de-DE" dirty="0" err="1"/>
              <a:t>elitr</a:t>
            </a:r>
            <a:r>
              <a:rPr lang="de-DE" dirty="0"/>
              <a:t>, sed </a:t>
            </a:r>
            <a:r>
              <a:rPr lang="de-DE" dirty="0" err="1"/>
              <a:t>diam</a:t>
            </a:r>
            <a:r>
              <a:rPr lang="de-DE" dirty="0"/>
              <a:t> </a:t>
            </a:r>
            <a:r>
              <a:rPr lang="de-DE" dirty="0" err="1"/>
              <a:t>nonumy</a:t>
            </a:r>
            <a:r>
              <a:rPr lang="de-DE" dirty="0"/>
              <a:t> </a:t>
            </a:r>
            <a:r>
              <a:rPr lang="de-DE" dirty="0" err="1"/>
              <a:t>eirmod</a:t>
            </a:r>
            <a:r>
              <a:rPr lang="de-DE" dirty="0"/>
              <a:t> </a:t>
            </a:r>
            <a:r>
              <a:rPr lang="de-DE" dirty="0" err="1"/>
              <a:t>tempor</a:t>
            </a:r>
            <a:r>
              <a:rPr lang="de-DE" dirty="0"/>
              <a:t> </a:t>
            </a:r>
            <a:r>
              <a:rPr lang="de-DE" dirty="0" err="1"/>
              <a:t>invidunt</a:t>
            </a:r>
            <a:r>
              <a:rPr lang="de-DE" dirty="0"/>
              <a:t> </a:t>
            </a:r>
            <a:r>
              <a:rPr lang="de-DE" dirty="0" err="1"/>
              <a:t>ut</a:t>
            </a:r>
            <a:r>
              <a:rPr lang="de-DE" dirty="0"/>
              <a:t> </a:t>
            </a:r>
            <a:r>
              <a:rPr lang="de-DE" dirty="0" err="1"/>
              <a:t>labore</a:t>
            </a:r>
            <a:r>
              <a:rPr lang="de-DE" dirty="0"/>
              <a:t> et </a:t>
            </a:r>
            <a:r>
              <a:rPr lang="de-DE" dirty="0" err="1"/>
              <a:t>dolore</a:t>
            </a:r>
            <a:r>
              <a:rPr lang="de-DE" dirty="0"/>
              <a:t> magna </a:t>
            </a:r>
            <a:r>
              <a:rPr lang="de-DE" dirty="0" err="1"/>
              <a:t>aliquyam</a:t>
            </a:r>
            <a:r>
              <a:rPr lang="de-DE" dirty="0"/>
              <a:t> erat, sed </a:t>
            </a:r>
            <a:r>
              <a:rPr lang="de-DE" dirty="0" err="1"/>
              <a:t>diam</a:t>
            </a:r>
            <a:r>
              <a:rPr lang="de-DE" dirty="0"/>
              <a:t> </a:t>
            </a:r>
            <a:r>
              <a:rPr lang="de-DE" dirty="0" err="1"/>
              <a:t>voluptua</a:t>
            </a:r>
            <a:r>
              <a:rPr lang="de-DE" dirty="0"/>
              <a:t>. Name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literature</a:t>
            </a:r>
            <a:r>
              <a:rPr lang="de-DE" dirty="0"/>
              <a:t>. At </a:t>
            </a:r>
            <a:r>
              <a:rPr lang="de-DE" dirty="0" err="1"/>
              <a:t>vero</a:t>
            </a:r>
            <a:r>
              <a:rPr lang="de-DE" dirty="0"/>
              <a:t> </a:t>
            </a:r>
            <a:r>
              <a:rPr lang="de-DE" dirty="0" err="1"/>
              <a:t>eos</a:t>
            </a:r>
            <a:r>
              <a:rPr lang="de-DE" dirty="0"/>
              <a:t> et </a:t>
            </a:r>
            <a:r>
              <a:rPr lang="de-DE" dirty="0" err="1"/>
              <a:t>accusam</a:t>
            </a:r>
            <a:r>
              <a:rPr lang="de-DE" dirty="0"/>
              <a:t> et </a:t>
            </a:r>
            <a:r>
              <a:rPr lang="de-DE" dirty="0" err="1"/>
              <a:t>justo</a:t>
            </a:r>
            <a:r>
              <a:rPr lang="de-DE" dirty="0"/>
              <a:t> </a:t>
            </a:r>
            <a:r>
              <a:rPr lang="de-DE" dirty="0" err="1"/>
              <a:t>duo</a:t>
            </a:r>
            <a:r>
              <a:rPr lang="de-DE" dirty="0"/>
              <a:t> </a:t>
            </a:r>
            <a:r>
              <a:rPr lang="de-DE" dirty="0" err="1"/>
              <a:t>dolores</a:t>
            </a:r>
            <a:r>
              <a:rPr lang="de-DE" dirty="0"/>
              <a:t> et </a:t>
            </a:r>
            <a:r>
              <a:rPr lang="de-DE" dirty="0" err="1"/>
              <a:t>ea</a:t>
            </a:r>
            <a:r>
              <a:rPr lang="de-DE" dirty="0"/>
              <a:t> </a:t>
            </a:r>
            <a:r>
              <a:rPr lang="de-DE" dirty="0" err="1"/>
              <a:t>rebum</a:t>
            </a:r>
            <a:r>
              <a:rPr lang="de-DE" dirty="0"/>
              <a:t>. Stet </a:t>
            </a:r>
            <a:r>
              <a:rPr lang="de-DE" dirty="0" err="1"/>
              <a:t>clita</a:t>
            </a:r>
            <a:r>
              <a:rPr lang="de-DE" dirty="0"/>
              <a:t> </a:t>
            </a:r>
            <a:r>
              <a:rPr lang="de-DE" dirty="0" err="1"/>
              <a:t>kasd</a:t>
            </a:r>
            <a:r>
              <a:rPr lang="de-DE" dirty="0"/>
              <a:t> </a:t>
            </a:r>
            <a:r>
              <a:rPr lang="de-DE" dirty="0" err="1"/>
              <a:t>gubergren</a:t>
            </a:r>
            <a:r>
              <a:rPr lang="de-DE" dirty="0"/>
              <a:t>, </a:t>
            </a:r>
            <a:r>
              <a:rPr lang="de-DE" dirty="0" err="1"/>
              <a:t>no</a:t>
            </a:r>
            <a:r>
              <a:rPr lang="de-DE" dirty="0"/>
              <a:t> </a:t>
            </a:r>
            <a:r>
              <a:rPr lang="de-DE" dirty="0" err="1"/>
              <a:t>sea</a:t>
            </a:r>
            <a:r>
              <a:rPr lang="de-DE" dirty="0"/>
              <a:t> </a:t>
            </a:r>
            <a:r>
              <a:rPr lang="de-DE" dirty="0" err="1"/>
              <a:t>takimata</a:t>
            </a:r>
            <a:r>
              <a:rPr lang="de-DE" dirty="0"/>
              <a:t> sanctus </a:t>
            </a:r>
            <a:r>
              <a:rPr lang="de-DE" dirty="0" err="1"/>
              <a:t>est</a:t>
            </a:r>
            <a:r>
              <a:rPr lang="de-DE" dirty="0"/>
              <a:t> </a:t>
            </a:r>
            <a:r>
              <a:rPr lang="de-DE" dirty="0" err="1"/>
              <a:t>Lorem</a:t>
            </a:r>
            <a:r>
              <a:rPr lang="de-DE" dirty="0"/>
              <a:t> </a:t>
            </a:r>
            <a:r>
              <a:rPr lang="de-DE" dirty="0" err="1"/>
              <a:t>ipsum</a:t>
            </a:r>
            <a:r>
              <a:rPr lang="de-DE" dirty="0"/>
              <a:t> </a:t>
            </a:r>
            <a:r>
              <a:rPr lang="de-DE" dirty="0" err="1"/>
              <a:t>dolor</a:t>
            </a:r>
            <a:r>
              <a:rPr lang="de-DE" dirty="0"/>
              <a:t> </a:t>
            </a:r>
            <a:r>
              <a:rPr lang="de-DE" dirty="0" err="1"/>
              <a:t>sit</a:t>
            </a:r>
            <a:r>
              <a:rPr lang="de-DE" dirty="0"/>
              <a:t> </a:t>
            </a:r>
            <a:r>
              <a:rPr lang="de-DE" dirty="0" err="1"/>
              <a:t>amet</a:t>
            </a:r>
            <a:r>
              <a:rPr lang="de-DE" dirty="0"/>
              <a:t>. </a:t>
            </a:r>
          </a:p>
          <a:p>
            <a:pPr marL="342900" marR="0" lvl="0" indent="-342900" algn="l" defTabSz="914400" rtl="0" eaLnBrk="1" fontAlgn="auto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>
                <a:tab pos="1200150" algn="l"/>
              </a:tabLst>
              <a:defRPr/>
            </a:pPr>
            <a:endParaRPr lang="de-DE" dirty="0"/>
          </a:p>
          <a:p>
            <a:endParaRPr lang="de-DE" dirty="0"/>
          </a:p>
        </p:txBody>
      </p:sp>
      <p:sp>
        <p:nvSpPr>
          <p:cNvPr id="8" name="Titel 1">
            <a:extLst>
              <a:ext uri="{FF2B5EF4-FFF2-40B4-BE49-F238E27FC236}">
                <a16:creationId xmlns:a16="http://schemas.microsoft.com/office/drawing/2014/main" id="{FA334E98-19AC-AE92-B623-D0D83B756C5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524000" y="728663"/>
            <a:ext cx="9143999" cy="863600"/>
          </a:xfrm>
        </p:spPr>
        <p:txBody>
          <a:bodyPr wrap="square">
            <a:noAutofit/>
          </a:bodyPr>
          <a:lstStyle>
            <a:lvl1pPr>
              <a:defRPr>
                <a:solidFill>
                  <a:schemeClr val="bg2"/>
                </a:solidFill>
                <a:latin typeface="Cabin Condensed Medium" pitchFamily="2" charset="77"/>
              </a:defRPr>
            </a:lvl1pPr>
          </a:lstStyle>
          <a:p>
            <a:r>
              <a:rPr lang="de-DE" dirty="0"/>
              <a:t>List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literature</a:t>
            </a:r>
            <a:endParaRPr lang="de-DE" dirty="0"/>
          </a:p>
        </p:txBody>
      </p:sp>
      <p:sp>
        <p:nvSpPr>
          <p:cNvPr id="5" name="Rechteck 4">
            <a:extLst>
              <a:ext uri="{FF2B5EF4-FFF2-40B4-BE49-F238E27FC236}">
                <a16:creationId xmlns:a16="http://schemas.microsoft.com/office/drawing/2014/main" id="{0AF7CA3F-8C6D-0994-0665-A944CEE3E211}"/>
              </a:ext>
            </a:extLst>
          </p:cNvPr>
          <p:cNvSpPr/>
          <p:nvPr userDrawn="1"/>
        </p:nvSpPr>
        <p:spPr>
          <a:xfrm>
            <a:off x="1524001" y="6464996"/>
            <a:ext cx="10307638" cy="15388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r"/>
            <a:fld id="{999013ED-4997-B544-873F-F4FA6D05BFD8}" type="slidenum">
              <a:rPr lang="de-DE" sz="1000" b="1" smtClean="0">
                <a:solidFill>
                  <a:schemeClr val="bg2"/>
                </a:solidFill>
                <a:latin typeface="DM Sans 14pt" pitchFamily="2" charset="77"/>
              </a:rPr>
              <a:pPr algn="r"/>
              <a:t>‹Nr.›</a:t>
            </a:fld>
            <a:endParaRPr lang="de-DE" sz="1000" b="1" dirty="0">
              <a:solidFill>
                <a:schemeClr val="bg2"/>
              </a:solidFill>
              <a:latin typeface="DM Sans 14pt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266593659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platzhalter 6">
            <a:extLst>
              <a:ext uri="{FF2B5EF4-FFF2-40B4-BE49-F238E27FC236}">
                <a16:creationId xmlns:a16="http://schemas.microsoft.com/office/drawing/2014/main" id="{8B20730E-C3F1-5849-8795-BF0302C5272F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524000" y="5481638"/>
            <a:ext cx="4572000" cy="647700"/>
          </a:xfrm>
        </p:spPr>
        <p:txBody>
          <a:bodyPr anchor="b" anchorCtr="0">
            <a:noAutofit/>
          </a:bodyPr>
          <a:lstStyle>
            <a:lvl1pPr marL="0" marR="0" indent="0" algn="l" defTabSz="914400" rtl="0" eaLnBrk="1" fontAlgn="auto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>
                <a:tab pos="1200150" algn="l"/>
              </a:tabLst>
              <a:defRPr>
                <a:solidFill>
                  <a:schemeClr val="tx2"/>
                </a:solidFill>
              </a:defRPr>
            </a:lvl1pPr>
          </a:lstStyle>
          <a:p>
            <a:pPr lvl="0"/>
            <a:r>
              <a:rPr lang="de-DE" dirty="0"/>
              <a:t>Further </a:t>
            </a:r>
            <a:r>
              <a:rPr lang="de-DE" dirty="0" err="1"/>
              <a:t>information</a:t>
            </a:r>
            <a:r>
              <a:rPr lang="de-DE" dirty="0"/>
              <a:t> </a:t>
            </a:r>
            <a:r>
              <a:rPr lang="de-DE" dirty="0" err="1"/>
              <a:t>can</a:t>
            </a:r>
            <a:r>
              <a:rPr lang="de-DE" dirty="0"/>
              <a:t> </a:t>
            </a:r>
            <a:r>
              <a:rPr lang="de-DE" dirty="0" err="1"/>
              <a:t>be</a:t>
            </a:r>
            <a:r>
              <a:rPr lang="de-DE" dirty="0"/>
              <a:t> </a:t>
            </a:r>
            <a:r>
              <a:rPr lang="de-DE" dirty="0" err="1"/>
              <a:t>entered</a:t>
            </a:r>
            <a:r>
              <a:rPr lang="de-DE" dirty="0"/>
              <a:t> </a:t>
            </a:r>
            <a:r>
              <a:rPr lang="de-DE" dirty="0" err="1"/>
              <a:t>here</a:t>
            </a:r>
            <a:r>
              <a:rPr lang="de-DE" dirty="0"/>
              <a:t> (optional).</a:t>
            </a:r>
            <a:br>
              <a:rPr lang="de-DE" dirty="0"/>
            </a:br>
            <a:r>
              <a:rPr lang="de-DE" dirty="0"/>
              <a:t>Name </a:t>
            </a:r>
            <a:r>
              <a:rPr lang="de-DE" dirty="0" err="1"/>
              <a:t>of</a:t>
            </a:r>
            <a:r>
              <a:rPr lang="de-DE" dirty="0"/>
              <a:t> Creator.</a:t>
            </a:r>
          </a:p>
        </p:txBody>
      </p:sp>
      <p:sp>
        <p:nvSpPr>
          <p:cNvPr id="11" name="Titel 1">
            <a:extLst>
              <a:ext uri="{FF2B5EF4-FFF2-40B4-BE49-F238E27FC236}">
                <a16:creationId xmlns:a16="http://schemas.microsoft.com/office/drawing/2014/main" id="{BE2CF645-3359-4449-81C9-D37DA498D8B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529797" y="2636838"/>
            <a:ext cx="9138203" cy="1218795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>
              <a:defRPr sz="4400" b="1"/>
            </a:lvl1pPr>
          </a:lstStyle>
          <a:p>
            <a:r>
              <a:rPr lang="de-DE" dirty="0"/>
              <a:t>Title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presentation</a:t>
            </a:r>
            <a:r>
              <a:rPr lang="de-DE" dirty="0"/>
              <a:t> </a:t>
            </a:r>
            <a:br>
              <a:rPr lang="de-DE" dirty="0"/>
            </a:br>
            <a:r>
              <a:rPr lang="de-DE" dirty="0" err="1"/>
              <a:t>with</a:t>
            </a:r>
            <a:r>
              <a:rPr lang="de-DE" dirty="0"/>
              <a:t> optional </a:t>
            </a:r>
            <a:r>
              <a:rPr lang="de-DE" dirty="0" err="1"/>
              <a:t>subheadline</a:t>
            </a:r>
            <a:endParaRPr lang="de-DE" dirty="0"/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4794EBD2-C891-78CC-9A08-8A1FE0C692F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304141" y="301718"/>
            <a:ext cx="1704975" cy="5034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0642902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platzhalter 6">
            <a:extLst>
              <a:ext uri="{FF2B5EF4-FFF2-40B4-BE49-F238E27FC236}">
                <a16:creationId xmlns:a16="http://schemas.microsoft.com/office/drawing/2014/main" id="{8B20730E-C3F1-5849-8795-BF0302C5272F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524000" y="4071305"/>
            <a:ext cx="4572000" cy="262701"/>
          </a:xfrm>
        </p:spPr>
        <p:txBody>
          <a:bodyPr>
            <a:spAutoFit/>
          </a:bodyPr>
          <a:lstStyle>
            <a:lvl1pPr marL="0" marR="0" indent="0" algn="l" defTabSz="914400" rtl="0" eaLnBrk="1" fontAlgn="auto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>
                <a:tab pos="1200150" algn="l"/>
              </a:tabLst>
              <a:defRPr/>
            </a:lvl1pPr>
          </a:lstStyle>
          <a:p>
            <a:r>
              <a:rPr lang="de-DE" dirty="0" err="1"/>
              <a:t>Let‘s</a:t>
            </a:r>
            <a:r>
              <a:rPr lang="de-DE" dirty="0"/>
              <a:t> </a:t>
            </a:r>
            <a:r>
              <a:rPr lang="de-DE" dirty="0" err="1"/>
              <a:t>talk</a:t>
            </a:r>
            <a:r>
              <a:rPr lang="de-DE" dirty="0"/>
              <a:t>!</a:t>
            </a:r>
          </a:p>
        </p:txBody>
      </p:sp>
      <p:sp>
        <p:nvSpPr>
          <p:cNvPr id="11" name="Titel 1">
            <a:extLst>
              <a:ext uri="{FF2B5EF4-FFF2-40B4-BE49-F238E27FC236}">
                <a16:creationId xmlns:a16="http://schemas.microsoft.com/office/drawing/2014/main" id="{BE2CF645-3359-4449-81C9-D37DA498D8B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529797" y="3119438"/>
            <a:ext cx="9138203" cy="605487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>
              <a:defRPr sz="4400" b="1"/>
            </a:lvl1pPr>
          </a:lstStyle>
          <a:p>
            <a:r>
              <a:rPr lang="de-DE" dirty="0" err="1"/>
              <a:t>Thank</a:t>
            </a:r>
            <a:r>
              <a:rPr lang="de-DE" dirty="0"/>
              <a:t> </a:t>
            </a:r>
            <a:r>
              <a:rPr lang="de-DE" dirty="0" err="1"/>
              <a:t>you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your</a:t>
            </a:r>
            <a:r>
              <a:rPr lang="de-DE" dirty="0"/>
              <a:t> </a:t>
            </a:r>
            <a:r>
              <a:rPr lang="de-DE" dirty="0" err="1"/>
              <a:t>attention</a:t>
            </a:r>
            <a:r>
              <a:rPr lang="de-DE" dirty="0"/>
              <a:t>!</a:t>
            </a:r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D5A10652-89E7-9244-51EC-48DF76D7347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304141" y="301718"/>
            <a:ext cx="1704975" cy="5034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921962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 of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12">
            <a:extLst>
              <a:ext uri="{FF2B5EF4-FFF2-40B4-BE49-F238E27FC236}">
                <a16:creationId xmlns:a16="http://schemas.microsoft.com/office/drawing/2014/main" id="{1C7BD1A2-7775-EC40-A15C-7D95D4BAAAAE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096000" y="0"/>
            <a:ext cx="6094816" cy="6858000"/>
          </a:xfrm>
          <a:prstGeom prst="rect">
            <a:avLst/>
          </a:prstGeom>
          <a:gradFill>
            <a:gsLst>
              <a:gs pos="0">
                <a:schemeClr val="tx1">
                  <a:alpha val="10000"/>
                </a:schemeClr>
              </a:gs>
              <a:gs pos="100000">
                <a:schemeClr val="tx1">
                  <a:alpha val="20000"/>
                </a:schemeClr>
              </a:gs>
            </a:gsLst>
            <a:lin ang="5400000" scaled="1"/>
          </a:gradFill>
        </p:spPr>
        <p:txBody>
          <a:bodyPr anchor="ctr"/>
          <a:lstStyle>
            <a:lvl1pPr algn="ctr">
              <a:defRPr sz="1200"/>
            </a:lvl1pPr>
            <a:lvl5pPr algn="ctr">
              <a:defRPr/>
            </a:lvl5pPr>
            <a:lvl6pPr algn="ctr">
              <a:defRPr/>
            </a:lvl6pPr>
          </a:lstStyle>
          <a:p>
            <a:pPr lvl="0"/>
            <a:r>
              <a:rPr lang="en-US" dirty="0"/>
              <a:t>Bild</a:t>
            </a: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9CD1EBB4-ECA0-7708-E7FE-2893B64570C7}"/>
              </a:ext>
            </a:extLst>
          </p:cNvPr>
          <p:cNvSpPr txBox="1"/>
          <p:nvPr userDrawn="1"/>
        </p:nvSpPr>
        <p:spPr>
          <a:xfrm>
            <a:off x="3562184" y="2337683"/>
            <a:ext cx="0" cy="0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pPr algn="l"/>
            <a:endParaRPr lang="de-DE" sz="1500" b="1" dirty="0">
              <a:latin typeface="DM Sans 14pt" pitchFamily="2" charset="77"/>
            </a:endParaRPr>
          </a:p>
        </p:txBody>
      </p:sp>
      <p:sp>
        <p:nvSpPr>
          <p:cNvPr id="14" name="Titel 1">
            <a:extLst>
              <a:ext uri="{FF2B5EF4-FFF2-40B4-BE49-F238E27FC236}">
                <a16:creationId xmlns:a16="http://schemas.microsoft.com/office/drawing/2014/main" id="{9FE22CB3-35A4-BB44-0B85-C0308A679BA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524000" y="728663"/>
            <a:ext cx="9143999" cy="863600"/>
          </a:xfrm>
        </p:spPr>
        <p:txBody>
          <a:bodyPr wrap="square">
            <a:noAutofit/>
          </a:bodyPr>
          <a:lstStyle>
            <a:lvl1pPr>
              <a:defRPr>
                <a:solidFill>
                  <a:schemeClr val="tx2"/>
                </a:solidFill>
                <a:latin typeface="Cabin Condensed Medium" pitchFamily="2" charset="77"/>
              </a:defRPr>
            </a:lvl1pPr>
          </a:lstStyle>
          <a:p>
            <a:r>
              <a:rPr lang="de-DE" dirty="0"/>
              <a:t>Table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content</a:t>
            </a:r>
            <a:endParaRPr lang="de-DE" dirty="0"/>
          </a:p>
        </p:txBody>
      </p:sp>
      <p:sp>
        <p:nvSpPr>
          <p:cNvPr id="16" name="Textplatzhalter 15">
            <a:extLst>
              <a:ext uri="{FF2B5EF4-FFF2-40B4-BE49-F238E27FC236}">
                <a16:creationId xmlns:a16="http://schemas.microsoft.com/office/drawing/2014/main" id="{EE19D050-630B-D99E-391A-65D1A85FD01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524000" y="1916113"/>
            <a:ext cx="4211638" cy="4213225"/>
          </a:xfrm>
        </p:spPr>
        <p:txBody>
          <a:bodyPr/>
          <a:lstStyle>
            <a:lvl1pPr marL="285750" indent="-285750">
              <a:buSzPct val="120000"/>
              <a:buFontTx/>
              <a:buBlip>
                <a:blip r:embed="rId2"/>
              </a:buBlip>
              <a:defRPr>
                <a:latin typeface="DM Sans 14pt" pitchFamily="2" charset="77"/>
              </a:defRPr>
            </a:lvl1pPr>
            <a:lvl2pPr marL="585787" indent="-285750">
              <a:buFontTx/>
              <a:buBlip>
                <a:blip r:embed="rId2"/>
              </a:buBlip>
              <a:defRPr>
                <a:latin typeface="DM Sans 14pt" pitchFamily="2" charset="77"/>
              </a:defRPr>
            </a:lvl2pPr>
            <a:lvl3pPr marL="866775" indent="-285750">
              <a:buFontTx/>
              <a:buBlip>
                <a:blip r:embed="rId2"/>
              </a:buBlip>
              <a:defRPr>
                <a:latin typeface="DM Sans 14pt" pitchFamily="2" charset="77"/>
              </a:defRPr>
            </a:lvl3pPr>
            <a:lvl4pPr marL="1133475" indent="-285750">
              <a:buFontTx/>
              <a:buBlip>
                <a:blip r:embed="rId2"/>
              </a:buBlip>
              <a:defRPr>
                <a:latin typeface="DM Sans 14pt" pitchFamily="2" charset="77"/>
              </a:defRPr>
            </a:lvl4pPr>
            <a:lvl5pPr marL="1401762" indent="-285750">
              <a:buFontTx/>
              <a:buBlip>
                <a:blip r:embed="rId2"/>
              </a:buBlip>
              <a:defRPr>
                <a:latin typeface="DM Sans 14pt" pitchFamily="2" charset="77"/>
              </a:defRPr>
            </a:lvl5pPr>
          </a:lstStyle>
          <a:p>
            <a:pPr lvl="0"/>
            <a:r>
              <a:rPr lang="de-DE" dirty="0"/>
              <a:t>Topic 1</a:t>
            </a:r>
          </a:p>
          <a:p>
            <a:pPr lvl="0"/>
            <a:r>
              <a:rPr lang="de-DE" dirty="0"/>
              <a:t>Topic 2</a:t>
            </a:r>
          </a:p>
          <a:p>
            <a:pPr lvl="0"/>
            <a:r>
              <a:rPr lang="de-DE" dirty="0"/>
              <a:t>Topic 3</a:t>
            </a:r>
          </a:p>
          <a:p>
            <a:pPr lvl="0"/>
            <a:r>
              <a:rPr lang="de-DE" dirty="0"/>
              <a:t>Topic 4</a:t>
            </a:r>
          </a:p>
        </p:txBody>
      </p:sp>
      <p:sp>
        <p:nvSpPr>
          <p:cNvPr id="2" name="Rechteck 1">
            <a:extLst>
              <a:ext uri="{FF2B5EF4-FFF2-40B4-BE49-F238E27FC236}">
                <a16:creationId xmlns:a16="http://schemas.microsoft.com/office/drawing/2014/main" id="{83FE11C6-689F-DB19-739A-EC6AF297D538}"/>
              </a:ext>
            </a:extLst>
          </p:cNvPr>
          <p:cNvSpPr/>
          <p:nvPr userDrawn="1"/>
        </p:nvSpPr>
        <p:spPr>
          <a:xfrm>
            <a:off x="1524001" y="6464996"/>
            <a:ext cx="4211637" cy="15388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r"/>
            <a:fld id="{999013ED-4997-B544-873F-F4FA6D05BFD8}" type="slidenum">
              <a:rPr lang="de-DE" sz="1000" b="1" smtClean="0">
                <a:solidFill>
                  <a:schemeClr val="tx1"/>
                </a:solidFill>
                <a:latin typeface="DM Sans 14pt" pitchFamily="2" charset="77"/>
              </a:rPr>
              <a:pPr algn="r"/>
              <a:t>‹Nr.›</a:t>
            </a:fld>
            <a:endParaRPr lang="de-DE" sz="1000" b="1" dirty="0">
              <a:solidFill>
                <a:schemeClr val="tx1"/>
              </a:solidFill>
              <a:latin typeface="DM Sans 14pt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309169961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618" userDrawn="1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ne-column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2">
            <a:extLst>
              <a:ext uri="{FF2B5EF4-FFF2-40B4-BE49-F238E27FC236}">
                <a16:creationId xmlns:a16="http://schemas.microsoft.com/office/drawing/2014/main" id="{17554423-4F10-6348-F03E-5FDF5BB478D2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1524000" y="5481639"/>
            <a:ext cx="9143999" cy="647700"/>
          </a:xfrm>
          <a:prstGeom prst="rect">
            <a:avLst/>
          </a:prstGeom>
        </p:spPr>
        <p:txBody>
          <a:bodyPr anchor="b" anchorCtr="0">
            <a:noAutofit/>
          </a:bodyPr>
          <a:lstStyle>
            <a:lvl1pPr>
              <a:lnSpc>
                <a:spcPct val="100000"/>
              </a:lnSpc>
              <a:defRPr sz="1400">
                <a:solidFill>
                  <a:schemeClr val="accent4"/>
                </a:solidFill>
              </a:defRPr>
            </a:lvl1pPr>
          </a:lstStyle>
          <a:p>
            <a:pPr lvl="0"/>
            <a:r>
              <a:rPr lang="de-DE" dirty="0"/>
              <a:t>Further </a:t>
            </a:r>
            <a:r>
              <a:rPr lang="de-DE" dirty="0" err="1"/>
              <a:t>information</a:t>
            </a:r>
            <a:r>
              <a:rPr lang="de-DE" dirty="0"/>
              <a:t> </a:t>
            </a:r>
            <a:r>
              <a:rPr lang="de-DE" dirty="0" err="1"/>
              <a:t>can</a:t>
            </a:r>
            <a:r>
              <a:rPr lang="de-DE" dirty="0"/>
              <a:t> </a:t>
            </a:r>
            <a:r>
              <a:rPr lang="de-DE" dirty="0" err="1"/>
              <a:t>be</a:t>
            </a:r>
            <a:r>
              <a:rPr lang="de-DE" dirty="0"/>
              <a:t> </a:t>
            </a:r>
            <a:r>
              <a:rPr lang="de-DE" dirty="0" err="1"/>
              <a:t>entered</a:t>
            </a:r>
            <a:r>
              <a:rPr lang="de-DE" dirty="0"/>
              <a:t> </a:t>
            </a:r>
            <a:r>
              <a:rPr lang="de-DE" dirty="0" err="1"/>
              <a:t>here</a:t>
            </a:r>
            <a:r>
              <a:rPr lang="de-DE" dirty="0"/>
              <a:t> (optional).</a:t>
            </a:r>
          </a:p>
        </p:txBody>
      </p:sp>
      <p:sp>
        <p:nvSpPr>
          <p:cNvPr id="9" name="Textplatzhalter 3">
            <a:extLst>
              <a:ext uri="{FF2B5EF4-FFF2-40B4-BE49-F238E27FC236}">
                <a16:creationId xmlns:a16="http://schemas.microsoft.com/office/drawing/2014/main" id="{B8998BF4-B043-7E1D-4080-108927F269D9}"/>
              </a:ext>
            </a:extLst>
          </p:cNvPr>
          <p:cNvSpPr>
            <a:spLocks noGrp="1"/>
          </p:cNvSpPr>
          <p:nvPr>
            <p:ph type="body" sz="quarter" idx="43" hasCustomPrompt="1"/>
          </p:nvPr>
        </p:nvSpPr>
        <p:spPr>
          <a:xfrm>
            <a:off x="1524000" y="1916113"/>
            <a:ext cx="9143999" cy="3384551"/>
          </a:xfrm>
        </p:spPr>
        <p:txBody>
          <a:bodyPr/>
          <a:lstStyle>
            <a:lvl1pPr>
              <a:defRPr/>
            </a:lvl1pPr>
          </a:lstStyle>
          <a:p>
            <a:r>
              <a:rPr lang="de-DE" dirty="0" err="1"/>
              <a:t>Lorem</a:t>
            </a:r>
            <a:r>
              <a:rPr lang="de-DE" dirty="0"/>
              <a:t> </a:t>
            </a:r>
            <a:r>
              <a:rPr lang="de-DE" dirty="0" err="1"/>
              <a:t>ipsum</a:t>
            </a:r>
            <a:r>
              <a:rPr lang="de-DE" dirty="0"/>
              <a:t> </a:t>
            </a:r>
            <a:r>
              <a:rPr lang="de-DE" dirty="0" err="1"/>
              <a:t>dolor</a:t>
            </a:r>
            <a:r>
              <a:rPr lang="de-DE" dirty="0"/>
              <a:t> </a:t>
            </a:r>
            <a:r>
              <a:rPr lang="de-DE" dirty="0" err="1"/>
              <a:t>sit</a:t>
            </a:r>
            <a:r>
              <a:rPr lang="de-DE" dirty="0"/>
              <a:t> </a:t>
            </a:r>
            <a:r>
              <a:rPr lang="de-DE" dirty="0" err="1"/>
              <a:t>amet</a:t>
            </a:r>
            <a:r>
              <a:rPr lang="de-DE" dirty="0"/>
              <a:t>, </a:t>
            </a:r>
            <a:r>
              <a:rPr lang="de-DE" dirty="0" err="1"/>
              <a:t>consetetur</a:t>
            </a:r>
            <a:r>
              <a:rPr lang="de-DE" dirty="0"/>
              <a:t> </a:t>
            </a:r>
            <a:r>
              <a:rPr lang="de-DE" dirty="0" err="1"/>
              <a:t>sadipscing</a:t>
            </a:r>
            <a:r>
              <a:rPr lang="de-DE" dirty="0"/>
              <a:t> </a:t>
            </a:r>
            <a:r>
              <a:rPr lang="de-DE" dirty="0" err="1"/>
              <a:t>elitr</a:t>
            </a:r>
            <a:r>
              <a:rPr lang="de-DE" dirty="0"/>
              <a:t>, sed </a:t>
            </a:r>
            <a:r>
              <a:rPr lang="de-DE" dirty="0" err="1"/>
              <a:t>diam</a:t>
            </a:r>
            <a:r>
              <a:rPr lang="de-DE" dirty="0"/>
              <a:t> </a:t>
            </a:r>
            <a:r>
              <a:rPr lang="de-DE" dirty="0" err="1"/>
              <a:t>nonumy</a:t>
            </a:r>
            <a:r>
              <a:rPr lang="de-DE" dirty="0"/>
              <a:t> </a:t>
            </a:r>
            <a:r>
              <a:rPr lang="de-DE" dirty="0" err="1"/>
              <a:t>eirmod</a:t>
            </a:r>
            <a:r>
              <a:rPr lang="de-DE" dirty="0"/>
              <a:t> </a:t>
            </a:r>
            <a:r>
              <a:rPr lang="de-DE" dirty="0" err="1"/>
              <a:t>tempor</a:t>
            </a:r>
            <a:r>
              <a:rPr lang="de-DE" dirty="0"/>
              <a:t> </a:t>
            </a:r>
            <a:r>
              <a:rPr lang="de-DE" dirty="0" err="1"/>
              <a:t>invidunt</a:t>
            </a:r>
            <a:r>
              <a:rPr lang="de-DE" dirty="0"/>
              <a:t> </a:t>
            </a:r>
            <a:r>
              <a:rPr lang="de-DE" dirty="0" err="1"/>
              <a:t>ut</a:t>
            </a:r>
            <a:r>
              <a:rPr lang="de-DE" dirty="0"/>
              <a:t> </a:t>
            </a:r>
            <a:r>
              <a:rPr lang="de-DE" dirty="0" err="1"/>
              <a:t>labore</a:t>
            </a:r>
            <a:r>
              <a:rPr lang="de-DE" dirty="0"/>
              <a:t> et </a:t>
            </a:r>
            <a:r>
              <a:rPr lang="de-DE" dirty="0" err="1"/>
              <a:t>dolore</a:t>
            </a:r>
            <a:r>
              <a:rPr lang="de-DE" dirty="0"/>
              <a:t> magna </a:t>
            </a:r>
            <a:r>
              <a:rPr lang="de-DE" dirty="0" err="1"/>
              <a:t>aliquyam</a:t>
            </a:r>
            <a:r>
              <a:rPr lang="de-DE" dirty="0"/>
              <a:t> erat, sed </a:t>
            </a:r>
            <a:r>
              <a:rPr lang="de-DE" dirty="0" err="1"/>
              <a:t>diam</a:t>
            </a:r>
            <a:r>
              <a:rPr lang="de-DE" dirty="0"/>
              <a:t> </a:t>
            </a:r>
            <a:r>
              <a:rPr lang="de-DE" dirty="0" err="1"/>
              <a:t>voluptua</a:t>
            </a:r>
            <a:r>
              <a:rPr lang="de-DE" dirty="0"/>
              <a:t>. At </a:t>
            </a:r>
            <a:r>
              <a:rPr lang="de-DE" dirty="0" err="1"/>
              <a:t>vero</a:t>
            </a:r>
            <a:r>
              <a:rPr lang="de-DE" dirty="0"/>
              <a:t> </a:t>
            </a:r>
            <a:r>
              <a:rPr lang="de-DE" dirty="0" err="1"/>
              <a:t>eos</a:t>
            </a:r>
            <a:r>
              <a:rPr lang="de-DE" dirty="0"/>
              <a:t> et </a:t>
            </a:r>
            <a:r>
              <a:rPr lang="de-DE" dirty="0" err="1"/>
              <a:t>accusam</a:t>
            </a:r>
            <a:r>
              <a:rPr lang="de-DE" dirty="0"/>
              <a:t> et </a:t>
            </a:r>
            <a:r>
              <a:rPr lang="de-DE" dirty="0" err="1"/>
              <a:t>justo</a:t>
            </a:r>
            <a:r>
              <a:rPr lang="de-DE" dirty="0"/>
              <a:t> </a:t>
            </a:r>
            <a:r>
              <a:rPr lang="de-DE" dirty="0" err="1"/>
              <a:t>duo</a:t>
            </a:r>
            <a:r>
              <a:rPr lang="de-DE" dirty="0"/>
              <a:t> </a:t>
            </a:r>
            <a:r>
              <a:rPr lang="de-DE" dirty="0" err="1"/>
              <a:t>dolores</a:t>
            </a:r>
            <a:r>
              <a:rPr lang="de-DE" dirty="0"/>
              <a:t> et </a:t>
            </a:r>
            <a:r>
              <a:rPr lang="de-DE" dirty="0" err="1"/>
              <a:t>ea</a:t>
            </a:r>
            <a:r>
              <a:rPr lang="de-DE" dirty="0"/>
              <a:t> </a:t>
            </a:r>
            <a:r>
              <a:rPr lang="de-DE" dirty="0" err="1"/>
              <a:t>rebum</a:t>
            </a:r>
            <a:r>
              <a:rPr lang="de-DE" dirty="0"/>
              <a:t>. Stet </a:t>
            </a:r>
            <a:r>
              <a:rPr lang="de-DE" dirty="0" err="1"/>
              <a:t>clita</a:t>
            </a:r>
            <a:r>
              <a:rPr lang="de-DE" dirty="0"/>
              <a:t> </a:t>
            </a:r>
            <a:r>
              <a:rPr lang="de-DE" dirty="0" err="1"/>
              <a:t>kasd</a:t>
            </a:r>
            <a:r>
              <a:rPr lang="de-DE" dirty="0"/>
              <a:t> </a:t>
            </a:r>
            <a:r>
              <a:rPr lang="de-DE" dirty="0" err="1"/>
              <a:t>gubergren</a:t>
            </a:r>
            <a:r>
              <a:rPr lang="de-DE" dirty="0"/>
              <a:t>, </a:t>
            </a:r>
            <a:r>
              <a:rPr lang="de-DE" dirty="0" err="1"/>
              <a:t>no</a:t>
            </a:r>
            <a:r>
              <a:rPr lang="de-DE" dirty="0"/>
              <a:t> </a:t>
            </a:r>
            <a:r>
              <a:rPr lang="de-DE" dirty="0" err="1"/>
              <a:t>sea</a:t>
            </a:r>
            <a:r>
              <a:rPr lang="de-DE" dirty="0"/>
              <a:t> </a:t>
            </a:r>
            <a:r>
              <a:rPr lang="de-DE" dirty="0" err="1"/>
              <a:t>takimata</a:t>
            </a:r>
            <a:r>
              <a:rPr lang="de-DE" dirty="0"/>
              <a:t> sanctus </a:t>
            </a:r>
            <a:r>
              <a:rPr lang="de-DE" dirty="0" err="1"/>
              <a:t>est</a:t>
            </a:r>
            <a:r>
              <a:rPr lang="de-DE" dirty="0"/>
              <a:t> </a:t>
            </a:r>
            <a:r>
              <a:rPr lang="de-DE" dirty="0" err="1"/>
              <a:t>Lorem</a:t>
            </a:r>
            <a:r>
              <a:rPr lang="de-DE" dirty="0"/>
              <a:t> </a:t>
            </a:r>
            <a:r>
              <a:rPr lang="de-DE" dirty="0" err="1"/>
              <a:t>ipsum</a:t>
            </a:r>
            <a:r>
              <a:rPr lang="de-DE" dirty="0"/>
              <a:t> </a:t>
            </a:r>
            <a:r>
              <a:rPr lang="de-DE" dirty="0" err="1"/>
              <a:t>dolor</a:t>
            </a:r>
            <a:r>
              <a:rPr lang="de-DE" dirty="0"/>
              <a:t> </a:t>
            </a:r>
            <a:r>
              <a:rPr lang="de-DE" dirty="0" err="1"/>
              <a:t>sit</a:t>
            </a:r>
            <a:r>
              <a:rPr lang="de-DE" dirty="0"/>
              <a:t> </a:t>
            </a:r>
            <a:r>
              <a:rPr lang="de-DE" dirty="0" err="1"/>
              <a:t>amet</a:t>
            </a:r>
            <a:r>
              <a:rPr lang="de-DE" dirty="0"/>
              <a:t>. </a:t>
            </a:r>
          </a:p>
        </p:txBody>
      </p:sp>
      <p:sp>
        <p:nvSpPr>
          <p:cNvPr id="11" name="Titel 1">
            <a:extLst>
              <a:ext uri="{FF2B5EF4-FFF2-40B4-BE49-F238E27FC236}">
                <a16:creationId xmlns:a16="http://schemas.microsoft.com/office/drawing/2014/main" id="{D0F5377B-8BFE-0EB3-F698-1D9A4BF9EE8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524000" y="728663"/>
            <a:ext cx="9143999" cy="863600"/>
          </a:xfrm>
        </p:spPr>
        <p:txBody>
          <a:bodyPr wrap="square">
            <a:noAutofit/>
          </a:bodyPr>
          <a:lstStyle>
            <a:lvl1pPr>
              <a:defRPr>
                <a:solidFill>
                  <a:schemeClr val="tx2"/>
                </a:solidFill>
                <a:latin typeface="Cabin Condensed Medium" pitchFamily="2" charset="77"/>
              </a:defRPr>
            </a:lvl1pPr>
          </a:lstStyle>
          <a:p>
            <a:r>
              <a:rPr lang="de-DE" dirty="0" err="1"/>
              <a:t>One-column</a:t>
            </a:r>
            <a:r>
              <a:rPr lang="de-DE" dirty="0"/>
              <a:t> </a:t>
            </a:r>
            <a:r>
              <a:rPr lang="de-DE" dirty="0" err="1"/>
              <a:t>layout</a:t>
            </a:r>
            <a:endParaRPr lang="de-DE" dirty="0"/>
          </a:p>
        </p:txBody>
      </p:sp>
      <p:sp>
        <p:nvSpPr>
          <p:cNvPr id="3" name="Rechteck 2">
            <a:extLst>
              <a:ext uri="{FF2B5EF4-FFF2-40B4-BE49-F238E27FC236}">
                <a16:creationId xmlns:a16="http://schemas.microsoft.com/office/drawing/2014/main" id="{31E300D9-0B84-9873-CC7A-F254E1A6E010}"/>
              </a:ext>
            </a:extLst>
          </p:cNvPr>
          <p:cNvSpPr/>
          <p:nvPr userDrawn="1"/>
        </p:nvSpPr>
        <p:spPr>
          <a:xfrm>
            <a:off x="1524001" y="6464996"/>
            <a:ext cx="10307638" cy="15388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r"/>
            <a:fld id="{999013ED-4997-B544-873F-F4FA6D05BFD8}" type="slidenum">
              <a:rPr lang="de-DE" sz="1000" b="1" smtClean="0">
                <a:solidFill>
                  <a:schemeClr val="tx1"/>
                </a:solidFill>
                <a:latin typeface="DM Sans 14pt" pitchFamily="2" charset="77"/>
              </a:rPr>
              <a:pPr algn="r"/>
              <a:t>‹Nr.›</a:t>
            </a:fld>
            <a:endParaRPr lang="de-DE" sz="1000" b="1" dirty="0">
              <a:solidFill>
                <a:schemeClr val="tx1"/>
              </a:solidFill>
              <a:latin typeface="DM Sans 14pt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57393439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-column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1">
            <a:extLst>
              <a:ext uri="{FF2B5EF4-FFF2-40B4-BE49-F238E27FC236}">
                <a16:creationId xmlns:a16="http://schemas.microsoft.com/office/drawing/2014/main" id="{5BB0E4A0-651D-3512-FB97-047E1921B72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524000" y="728663"/>
            <a:ext cx="9143999" cy="863600"/>
          </a:xfrm>
        </p:spPr>
        <p:txBody>
          <a:bodyPr wrap="square">
            <a:noAutofit/>
          </a:bodyPr>
          <a:lstStyle>
            <a:lvl1pPr>
              <a:defRPr>
                <a:solidFill>
                  <a:schemeClr val="tx2"/>
                </a:solidFill>
                <a:latin typeface="Cabin Condensed Medium" pitchFamily="2" charset="77"/>
              </a:defRPr>
            </a:lvl1pPr>
          </a:lstStyle>
          <a:p>
            <a:r>
              <a:rPr lang="de-DE" dirty="0" err="1"/>
              <a:t>Two-column</a:t>
            </a:r>
            <a:r>
              <a:rPr lang="de-DE" dirty="0"/>
              <a:t> </a:t>
            </a:r>
            <a:r>
              <a:rPr lang="de-DE" dirty="0" err="1"/>
              <a:t>layout</a:t>
            </a:r>
            <a:endParaRPr lang="de-DE" dirty="0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6541B3A1-F08D-2617-C8F1-3F5865BF3303}"/>
              </a:ext>
            </a:extLst>
          </p:cNvPr>
          <p:cNvSpPr>
            <a:spLocks noGrp="1"/>
          </p:cNvSpPr>
          <p:nvPr>
            <p:ph type="body" sz="quarter" idx="43" hasCustomPrompt="1"/>
          </p:nvPr>
        </p:nvSpPr>
        <p:spPr>
          <a:xfrm>
            <a:off x="1524001" y="1916113"/>
            <a:ext cx="4211638" cy="3384551"/>
          </a:xfrm>
        </p:spPr>
        <p:txBody>
          <a:bodyPr/>
          <a:lstStyle>
            <a:lvl1pPr>
              <a:defRPr/>
            </a:lvl1pPr>
          </a:lstStyle>
          <a:p>
            <a:r>
              <a:rPr lang="de-DE" dirty="0" err="1"/>
              <a:t>Lorem</a:t>
            </a:r>
            <a:r>
              <a:rPr lang="de-DE" dirty="0"/>
              <a:t> </a:t>
            </a:r>
            <a:r>
              <a:rPr lang="de-DE" dirty="0" err="1"/>
              <a:t>ipsum</a:t>
            </a:r>
            <a:r>
              <a:rPr lang="de-DE" dirty="0"/>
              <a:t> </a:t>
            </a:r>
            <a:r>
              <a:rPr lang="de-DE" dirty="0" err="1"/>
              <a:t>dolor</a:t>
            </a:r>
            <a:r>
              <a:rPr lang="de-DE" dirty="0"/>
              <a:t> </a:t>
            </a:r>
            <a:r>
              <a:rPr lang="de-DE" dirty="0" err="1"/>
              <a:t>sit</a:t>
            </a:r>
            <a:r>
              <a:rPr lang="de-DE" dirty="0"/>
              <a:t> </a:t>
            </a:r>
            <a:r>
              <a:rPr lang="de-DE" dirty="0" err="1"/>
              <a:t>amet</a:t>
            </a:r>
            <a:r>
              <a:rPr lang="de-DE" dirty="0"/>
              <a:t>, </a:t>
            </a:r>
            <a:r>
              <a:rPr lang="de-DE" dirty="0" err="1"/>
              <a:t>consetetur</a:t>
            </a:r>
            <a:r>
              <a:rPr lang="de-DE" dirty="0"/>
              <a:t> </a:t>
            </a:r>
            <a:r>
              <a:rPr lang="de-DE" dirty="0" err="1"/>
              <a:t>sadipscing</a:t>
            </a:r>
            <a:r>
              <a:rPr lang="de-DE" dirty="0"/>
              <a:t> </a:t>
            </a:r>
            <a:r>
              <a:rPr lang="de-DE" dirty="0" err="1"/>
              <a:t>elitr</a:t>
            </a:r>
            <a:r>
              <a:rPr lang="de-DE" dirty="0"/>
              <a:t>, sed </a:t>
            </a:r>
            <a:r>
              <a:rPr lang="de-DE" dirty="0" err="1"/>
              <a:t>diam</a:t>
            </a:r>
            <a:r>
              <a:rPr lang="de-DE" dirty="0"/>
              <a:t> </a:t>
            </a:r>
            <a:r>
              <a:rPr lang="de-DE" dirty="0" err="1"/>
              <a:t>nonumy</a:t>
            </a:r>
            <a:r>
              <a:rPr lang="de-DE" dirty="0"/>
              <a:t> </a:t>
            </a:r>
            <a:r>
              <a:rPr lang="de-DE" dirty="0" err="1"/>
              <a:t>eirmod</a:t>
            </a:r>
            <a:r>
              <a:rPr lang="de-DE" dirty="0"/>
              <a:t> </a:t>
            </a:r>
            <a:r>
              <a:rPr lang="de-DE" dirty="0" err="1"/>
              <a:t>tempor</a:t>
            </a:r>
            <a:r>
              <a:rPr lang="de-DE" dirty="0"/>
              <a:t> </a:t>
            </a:r>
            <a:r>
              <a:rPr lang="de-DE" dirty="0" err="1"/>
              <a:t>invidunt</a:t>
            </a:r>
            <a:r>
              <a:rPr lang="de-DE" dirty="0"/>
              <a:t> </a:t>
            </a:r>
            <a:r>
              <a:rPr lang="de-DE" dirty="0" err="1"/>
              <a:t>ut</a:t>
            </a:r>
            <a:r>
              <a:rPr lang="de-DE" dirty="0"/>
              <a:t> </a:t>
            </a:r>
            <a:r>
              <a:rPr lang="de-DE" dirty="0" err="1"/>
              <a:t>labore</a:t>
            </a:r>
            <a:r>
              <a:rPr lang="de-DE" dirty="0"/>
              <a:t> et </a:t>
            </a:r>
            <a:r>
              <a:rPr lang="de-DE" dirty="0" err="1"/>
              <a:t>dolore</a:t>
            </a:r>
            <a:r>
              <a:rPr lang="de-DE" dirty="0"/>
              <a:t> magna </a:t>
            </a:r>
            <a:r>
              <a:rPr lang="de-DE" dirty="0" err="1"/>
              <a:t>aliquyam</a:t>
            </a:r>
            <a:r>
              <a:rPr lang="de-DE" dirty="0"/>
              <a:t> erat, sed </a:t>
            </a:r>
            <a:r>
              <a:rPr lang="de-DE" dirty="0" err="1"/>
              <a:t>diam</a:t>
            </a:r>
            <a:r>
              <a:rPr lang="de-DE" dirty="0"/>
              <a:t> </a:t>
            </a:r>
            <a:r>
              <a:rPr lang="de-DE" dirty="0" err="1"/>
              <a:t>voluptua</a:t>
            </a:r>
            <a:r>
              <a:rPr lang="de-DE" dirty="0"/>
              <a:t>. At </a:t>
            </a:r>
            <a:r>
              <a:rPr lang="de-DE" dirty="0" err="1"/>
              <a:t>vero</a:t>
            </a:r>
            <a:r>
              <a:rPr lang="de-DE" dirty="0"/>
              <a:t> </a:t>
            </a:r>
            <a:r>
              <a:rPr lang="de-DE" dirty="0" err="1"/>
              <a:t>eos</a:t>
            </a:r>
            <a:r>
              <a:rPr lang="de-DE" dirty="0"/>
              <a:t> et </a:t>
            </a:r>
            <a:r>
              <a:rPr lang="de-DE" dirty="0" err="1"/>
              <a:t>accusam</a:t>
            </a:r>
            <a:r>
              <a:rPr lang="de-DE" dirty="0"/>
              <a:t> et </a:t>
            </a:r>
            <a:r>
              <a:rPr lang="de-DE" dirty="0" err="1"/>
              <a:t>justo</a:t>
            </a:r>
            <a:r>
              <a:rPr lang="de-DE" dirty="0"/>
              <a:t> </a:t>
            </a:r>
            <a:r>
              <a:rPr lang="de-DE" dirty="0" err="1"/>
              <a:t>duo</a:t>
            </a:r>
            <a:r>
              <a:rPr lang="de-DE" dirty="0"/>
              <a:t> </a:t>
            </a:r>
            <a:r>
              <a:rPr lang="de-DE" dirty="0" err="1"/>
              <a:t>dolores</a:t>
            </a:r>
            <a:r>
              <a:rPr lang="de-DE" dirty="0"/>
              <a:t> et </a:t>
            </a:r>
            <a:r>
              <a:rPr lang="de-DE" dirty="0" err="1"/>
              <a:t>ea</a:t>
            </a:r>
            <a:r>
              <a:rPr lang="de-DE" dirty="0"/>
              <a:t> </a:t>
            </a:r>
            <a:r>
              <a:rPr lang="de-DE" dirty="0" err="1"/>
              <a:t>rebum</a:t>
            </a:r>
            <a:r>
              <a:rPr lang="de-DE" dirty="0"/>
              <a:t>. Stet </a:t>
            </a:r>
            <a:r>
              <a:rPr lang="de-DE" dirty="0" err="1"/>
              <a:t>clita</a:t>
            </a:r>
            <a:r>
              <a:rPr lang="de-DE" dirty="0"/>
              <a:t> </a:t>
            </a:r>
            <a:r>
              <a:rPr lang="de-DE" dirty="0" err="1"/>
              <a:t>kasd</a:t>
            </a:r>
            <a:r>
              <a:rPr lang="de-DE" dirty="0"/>
              <a:t> </a:t>
            </a:r>
            <a:r>
              <a:rPr lang="de-DE" dirty="0" err="1"/>
              <a:t>gubergren</a:t>
            </a:r>
            <a:r>
              <a:rPr lang="de-DE" dirty="0"/>
              <a:t>, </a:t>
            </a:r>
            <a:r>
              <a:rPr lang="de-DE" dirty="0" err="1"/>
              <a:t>no</a:t>
            </a:r>
            <a:r>
              <a:rPr lang="de-DE" dirty="0"/>
              <a:t> </a:t>
            </a:r>
            <a:r>
              <a:rPr lang="de-DE" dirty="0" err="1"/>
              <a:t>sea</a:t>
            </a:r>
            <a:r>
              <a:rPr lang="de-DE" dirty="0"/>
              <a:t> </a:t>
            </a:r>
            <a:r>
              <a:rPr lang="de-DE" dirty="0" err="1"/>
              <a:t>takimata</a:t>
            </a:r>
            <a:r>
              <a:rPr lang="de-DE" dirty="0"/>
              <a:t> sanctus </a:t>
            </a:r>
            <a:r>
              <a:rPr lang="de-DE" dirty="0" err="1"/>
              <a:t>est</a:t>
            </a:r>
            <a:r>
              <a:rPr lang="de-DE" dirty="0"/>
              <a:t> </a:t>
            </a:r>
            <a:r>
              <a:rPr lang="de-DE" dirty="0" err="1"/>
              <a:t>Lorem</a:t>
            </a:r>
            <a:r>
              <a:rPr lang="de-DE" dirty="0"/>
              <a:t> </a:t>
            </a:r>
            <a:r>
              <a:rPr lang="de-DE" dirty="0" err="1"/>
              <a:t>ipsum</a:t>
            </a:r>
            <a:r>
              <a:rPr lang="de-DE" dirty="0"/>
              <a:t> </a:t>
            </a:r>
            <a:r>
              <a:rPr lang="de-DE" dirty="0" err="1"/>
              <a:t>dolor</a:t>
            </a:r>
            <a:r>
              <a:rPr lang="de-DE" dirty="0"/>
              <a:t> </a:t>
            </a:r>
            <a:r>
              <a:rPr lang="de-DE" dirty="0" err="1"/>
              <a:t>sit</a:t>
            </a:r>
            <a:r>
              <a:rPr lang="de-DE" dirty="0"/>
              <a:t> </a:t>
            </a:r>
            <a:r>
              <a:rPr lang="de-DE" dirty="0" err="1"/>
              <a:t>amet</a:t>
            </a:r>
            <a:r>
              <a:rPr lang="de-DE" dirty="0"/>
              <a:t>. </a:t>
            </a:r>
          </a:p>
        </p:txBody>
      </p:sp>
      <p:sp>
        <p:nvSpPr>
          <p:cNvPr id="7" name="Textplatzhalter 3">
            <a:extLst>
              <a:ext uri="{FF2B5EF4-FFF2-40B4-BE49-F238E27FC236}">
                <a16:creationId xmlns:a16="http://schemas.microsoft.com/office/drawing/2014/main" id="{C2B43F0F-370A-931F-5DFC-F2FDEFF27BC6}"/>
              </a:ext>
            </a:extLst>
          </p:cNvPr>
          <p:cNvSpPr>
            <a:spLocks noGrp="1"/>
          </p:cNvSpPr>
          <p:nvPr>
            <p:ph type="body" sz="quarter" idx="45" hasCustomPrompt="1"/>
          </p:nvPr>
        </p:nvSpPr>
        <p:spPr>
          <a:xfrm>
            <a:off x="6456362" y="1916112"/>
            <a:ext cx="4211637" cy="3384551"/>
          </a:xfrm>
        </p:spPr>
        <p:txBody>
          <a:bodyPr/>
          <a:lstStyle>
            <a:lvl1pPr>
              <a:defRPr/>
            </a:lvl1pPr>
          </a:lstStyle>
          <a:p>
            <a:r>
              <a:rPr lang="de-DE" dirty="0" err="1"/>
              <a:t>Lorem</a:t>
            </a:r>
            <a:r>
              <a:rPr lang="de-DE" dirty="0"/>
              <a:t> </a:t>
            </a:r>
            <a:r>
              <a:rPr lang="de-DE" dirty="0" err="1"/>
              <a:t>ipsum</a:t>
            </a:r>
            <a:r>
              <a:rPr lang="de-DE" dirty="0"/>
              <a:t> </a:t>
            </a:r>
            <a:r>
              <a:rPr lang="de-DE" dirty="0" err="1"/>
              <a:t>dolor</a:t>
            </a:r>
            <a:r>
              <a:rPr lang="de-DE" dirty="0"/>
              <a:t> </a:t>
            </a:r>
            <a:r>
              <a:rPr lang="de-DE" dirty="0" err="1"/>
              <a:t>sit</a:t>
            </a:r>
            <a:r>
              <a:rPr lang="de-DE" dirty="0"/>
              <a:t> </a:t>
            </a:r>
            <a:r>
              <a:rPr lang="de-DE" dirty="0" err="1"/>
              <a:t>amet</a:t>
            </a:r>
            <a:r>
              <a:rPr lang="de-DE" dirty="0"/>
              <a:t>, </a:t>
            </a:r>
            <a:r>
              <a:rPr lang="de-DE" dirty="0" err="1"/>
              <a:t>consetetur</a:t>
            </a:r>
            <a:r>
              <a:rPr lang="de-DE" dirty="0"/>
              <a:t> </a:t>
            </a:r>
            <a:r>
              <a:rPr lang="de-DE" dirty="0" err="1"/>
              <a:t>sadipscing</a:t>
            </a:r>
            <a:r>
              <a:rPr lang="de-DE" dirty="0"/>
              <a:t> </a:t>
            </a:r>
            <a:r>
              <a:rPr lang="de-DE" dirty="0" err="1"/>
              <a:t>elitr</a:t>
            </a:r>
            <a:r>
              <a:rPr lang="de-DE" dirty="0"/>
              <a:t>, sed </a:t>
            </a:r>
            <a:r>
              <a:rPr lang="de-DE" dirty="0" err="1"/>
              <a:t>diam</a:t>
            </a:r>
            <a:r>
              <a:rPr lang="de-DE" dirty="0"/>
              <a:t> </a:t>
            </a:r>
            <a:r>
              <a:rPr lang="de-DE" dirty="0" err="1"/>
              <a:t>nonumy</a:t>
            </a:r>
            <a:r>
              <a:rPr lang="de-DE" dirty="0"/>
              <a:t> </a:t>
            </a:r>
            <a:r>
              <a:rPr lang="de-DE" dirty="0" err="1"/>
              <a:t>eirmod</a:t>
            </a:r>
            <a:r>
              <a:rPr lang="de-DE" dirty="0"/>
              <a:t> </a:t>
            </a:r>
            <a:r>
              <a:rPr lang="de-DE" dirty="0" err="1"/>
              <a:t>tempor</a:t>
            </a:r>
            <a:r>
              <a:rPr lang="de-DE" dirty="0"/>
              <a:t> </a:t>
            </a:r>
            <a:r>
              <a:rPr lang="de-DE" dirty="0" err="1"/>
              <a:t>invidunt</a:t>
            </a:r>
            <a:r>
              <a:rPr lang="de-DE" dirty="0"/>
              <a:t> </a:t>
            </a:r>
            <a:r>
              <a:rPr lang="de-DE" dirty="0" err="1"/>
              <a:t>ut</a:t>
            </a:r>
            <a:r>
              <a:rPr lang="de-DE" dirty="0"/>
              <a:t> </a:t>
            </a:r>
            <a:r>
              <a:rPr lang="de-DE" dirty="0" err="1"/>
              <a:t>labore</a:t>
            </a:r>
            <a:r>
              <a:rPr lang="de-DE" dirty="0"/>
              <a:t> et </a:t>
            </a:r>
            <a:r>
              <a:rPr lang="de-DE" dirty="0" err="1"/>
              <a:t>dolore</a:t>
            </a:r>
            <a:r>
              <a:rPr lang="de-DE" dirty="0"/>
              <a:t> magna </a:t>
            </a:r>
            <a:r>
              <a:rPr lang="de-DE" dirty="0" err="1"/>
              <a:t>aliquyam</a:t>
            </a:r>
            <a:r>
              <a:rPr lang="de-DE" dirty="0"/>
              <a:t> erat, sed </a:t>
            </a:r>
            <a:r>
              <a:rPr lang="de-DE" dirty="0" err="1"/>
              <a:t>diam</a:t>
            </a:r>
            <a:r>
              <a:rPr lang="de-DE" dirty="0"/>
              <a:t> </a:t>
            </a:r>
            <a:r>
              <a:rPr lang="de-DE" dirty="0" err="1"/>
              <a:t>voluptua</a:t>
            </a:r>
            <a:r>
              <a:rPr lang="de-DE" dirty="0"/>
              <a:t>. At </a:t>
            </a:r>
            <a:r>
              <a:rPr lang="de-DE" dirty="0" err="1"/>
              <a:t>vero</a:t>
            </a:r>
            <a:r>
              <a:rPr lang="de-DE" dirty="0"/>
              <a:t> </a:t>
            </a:r>
            <a:r>
              <a:rPr lang="de-DE" dirty="0" err="1"/>
              <a:t>eos</a:t>
            </a:r>
            <a:r>
              <a:rPr lang="de-DE" dirty="0"/>
              <a:t> et </a:t>
            </a:r>
            <a:r>
              <a:rPr lang="de-DE" dirty="0" err="1"/>
              <a:t>accusam</a:t>
            </a:r>
            <a:r>
              <a:rPr lang="de-DE" dirty="0"/>
              <a:t> et </a:t>
            </a:r>
            <a:r>
              <a:rPr lang="de-DE" dirty="0" err="1"/>
              <a:t>justo</a:t>
            </a:r>
            <a:r>
              <a:rPr lang="de-DE" dirty="0"/>
              <a:t> </a:t>
            </a:r>
            <a:r>
              <a:rPr lang="de-DE" dirty="0" err="1"/>
              <a:t>duo</a:t>
            </a:r>
            <a:r>
              <a:rPr lang="de-DE" dirty="0"/>
              <a:t> </a:t>
            </a:r>
            <a:r>
              <a:rPr lang="de-DE" dirty="0" err="1"/>
              <a:t>dolores</a:t>
            </a:r>
            <a:r>
              <a:rPr lang="de-DE" dirty="0"/>
              <a:t> et </a:t>
            </a:r>
            <a:r>
              <a:rPr lang="de-DE" dirty="0" err="1"/>
              <a:t>ea</a:t>
            </a:r>
            <a:r>
              <a:rPr lang="de-DE" dirty="0"/>
              <a:t> </a:t>
            </a:r>
            <a:r>
              <a:rPr lang="de-DE" dirty="0" err="1"/>
              <a:t>rebum</a:t>
            </a:r>
            <a:r>
              <a:rPr lang="de-DE" dirty="0"/>
              <a:t>. Stet </a:t>
            </a:r>
            <a:r>
              <a:rPr lang="de-DE" dirty="0" err="1"/>
              <a:t>clita</a:t>
            </a:r>
            <a:r>
              <a:rPr lang="de-DE" dirty="0"/>
              <a:t> </a:t>
            </a:r>
            <a:r>
              <a:rPr lang="de-DE" dirty="0" err="1"/>
              <a:t>kasd</a:t>
            </a:r>
            <a:r>
              <a:rPr lang="de-DE" dirty="0"/>
              <a:t> </a:t>
            </a:r>
            <a:r>
              <a:rPr lang="de-DE" dirty="0" err="1"/>
              <a:t>gubergren</a:t>
            </a:r>
            <a:r>
              <a:rPr lang="de-DE" dirty="0"/>
              <a:t>, </a:t>
            </a:r>
            <a:r>
              <a:rPr lang="de-DE" dirty="0" err="1"/>
              <a:t>no</a:t>
            </a:r>
            <a:r>
              <a:rPr lang="de-DE" dirty="0"/>
              <a:t> </a:t>
            </a:r>
            <a:r>
              <a:rPr lang="de-DE" dirty="0" err="1"/>
              <a:t>sea</a:t>
            </a:r>
            <a:r>
              <a:rPr lang="de-DE" dirty="0"/>
              <a:t> </a:t>
            </a:r>
            <a:r>
              <a:rPr lang="de-DE" dirty="0" err="1"/>
              <a:t>takimata</a:t>
            </a:r>
            <a:r>
              <a:rPr lang="de-DE" dirty="0"/>
              <a:t> sanctus </a:t>
            </a:r>
            <a:r>
              <a:rPr lang="de-DE" dirty="0" err="1"/>
              <a:t>est</a:t>
            </a:r>
            <a:r>
              <a:rPr lang="de-DE" dirty="0"/>
              <a:t> </a:t>
            </a:r>
            <a:r>
              <a:rPr lang="de-DE" dirty="0" err="1"/>
              <a:t>Lorem</a:t>
            </a:r>
            <a:r>
              <a:rPr lang="de-DE" dirty="0"/>
              <a:t> </a:t>
            </a:r>
            <a:r>
              <a:rPr lang="de-DE" dirty="0" err="1"/>
              <a:t>ipsum</a:t>
            </a:r>
            <a:r>
              <a:rPr lang="de-DE" dirty="0"/>
              <a:t> </a:t>
            </a:r>
            <a:r>
              <a:rPr lang="de-DE" dirty="0" err="1"/>
              <a:t>dolor</a:t>
            </a:r>
            <a:r>
              <a:rPr lang="de-DE" dirty="0"/>
              <a:t> </a:t>
            </a:r>
            <a:r>
              <a:rPr lang="de-DE" dirty="0" err="1"/>
              <a:t>sit</a:t>
            </a:r>
            <a:r>
              <a:rPr lang="de-DE" dirty="0"/>
              <a:t> </a:t>
            </a:r>
            <a:r>
              <a:rPr lang="de-DE" dirty="0" err="1"/>
              <a:t>amet</a:t>
            </a:r>
            <a:r>
              <a:rPr lang="de-DE" dirty="0"/>
              <a:t>. </a:t>
            </a:r>
          </a:p>
        </p:txBody>
      </p:sp>
      <p:sp>
        <p:nvSpPr>
          <p:cNvPr id="8" name="Textplatzhalter 2">
            <a:extLst>
              <a:ext uri="{FF2B5EF4-FFF2-40B4-BE49-F238E27FC236}">
                <a16:creationId xmlns:a16="http://schemas.microsoft.com/office/drawing/2014/main" id="{C8CFFF7C-494B-628B-F7E2-6B6B87EC89D0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1524001" y="5481639"/>
            <a:ext cx="4211638" cy="647700"/>
          </a:xfrm>
          <a:prstGeom prst="rect">
            <a:avLst/>
          </a:prstGeom>
        </p:spPr>
        <p:txBody>
          <a:bodyPr anchor="b" anchorCtr="0">
            <a:noAutofit/>
          </a:bodyPr>
          <a:lstStyle>
            <a:lvl1pPr>
              <a:lnSpc>
                <a:spcPct val="100000"/>
              </a:lnSpc>
              <a:defRPr sz="1400">
                <a:solidFill>
                  <a:schemeClr val="accent4"/>
                </a:solidFill>
              </a:defRPr>
            </a:lvl1pPr>
          </a:lstStyle>
          <a:p>
            <a:pPr lvl="0"/>
            <a:r>
              <a:rPr lang="de-DE" dirty="0"/>
              <a:t>Further </a:t>
            </a:r>
            <a:r>
              <a:rPr lang="de-DE" dirty="0" err="1"/>
              <a:t>information</a:t>
            </a:r>
            <a:r>
              <a:rPr lang="de-DE" dirty="0"/>
              <a:t> </a:t>
            </a:r>
            <a:r>
              <a:rPr lang="de-DE" dirty="0" err="1"/>
              <a:t>can</a:t>
            </a:r>
            <a:r>
              <a:rPr lang="de-DE" dirty="0"/>
              <a:t> </a:t>
            </a:r>
            <a:r>
              <a:rPr lang="de-DE" dirty="0" err="1"/>
              <a:t>be</a:t>
            </a:r>
            <a:r>
              <a:rPr lang="de-DE" dirty="0"/>
              <a:t> </a:t>
            </a:r>
            <a:r>
              <a:rPr lang="de-DE" dirty="0" err="1"/>
              <a:t>entered</a:t>
            </a:r>
            <a:r>
              <a:rPr lang="de-DE" dirty="0"/>
              <a:t> </a:t>
            </a:r>
            <a:r>
              <a:rPr lang="de-DE" dirty="0" err="1"/>
              <a:t>here</a:t>
            </a:r>
            <a:r>
              <a:rPr lang="de-DE" dirty="0"/>
              <a:t> (optional).</a:t>
            </a:r>
          </a:p>
        </p:txBody>
      </p:sp>
      <p:sp>
        <p:nvSpPr>
          <p:cNvPr id="16" name="Textplatzhalter 2">
            <a:extLst>
              <a:ext uri="{FF2B5EF4-FFF2-40B4-BE49-F238E27FC236}">
                <a16:creationId xmlns:a16="http://schemas.microsoft.com/office/drawing/2014/main" id="{230971E7-5975-A1BC-E986-092125341430}"/>
              </a:ext>
            </a:extLst>
          </p:cNvPr>
          <p:cNvSpPr>
            <a:spLocks noGrp="1"/>
          </p:cNvSpPr>
          <p:nvPr>
            <p:ph type="body" sz="quarter" idx="46" hasCustomPrompt="1"/>
          </p:nvPr>
        </p:nvSpPr>
        <p:spPr>
          <a:xfrm>
            <a:off x="6456363" y="5481638"/>
            <a:ext cx="4211638" cy="647700"/>
          </a:xfrm>
          <a:prstGeom prst="rect">
            <a:avLst/>
          </a:prstGeom>
        </p:spPr>
        <p:txBody>
          <a:bodyPr anchor="b" anchorCtr="0">
            <a:noAutofit/>
          </a:bodyPr>
          <a:lstStyle>
            <a:lvl1pPr>
              <a:lnSpc>
                <a:spcPct val="100000"/>
              </a:lnSpc>
              <a:defRPr sz="1400">
                <a:solidFill>
                  <a:schemeClr val="accent4"/>
                </a:solidFill>
              </a:defRPr>
            </a:lvl1pPr>
          </a:lstStyle>
          <a:p>
            <a:pPr lvl="0"/>
            <a:r>
              <a:rPr lang="de-DE" dirty="0"/>
              <a:t>Further </a:t>
            </a:r>
            <a:r>
              <a:rPr lang="de-DE" dirty="0" err="1"/>
              <a:t>information</a:t>
            </a:r>
            <a:r>
              <a:rPr lang="de-DE" dirty="0"/>
              <a:t> </a:t>
            </a:r>
            <a:r>
              <a:rPr lang="de-DE" dirty="0" err="1"/>
              <a:t>can</a:t>
            </a:r>
            <a:r>
              <a:rPr lang="de-DE" dirty="0"/>
              <a:t> </a:t>
            </a:r>
            <a:r>
              <a:rPr lang="de-DE" dirty="0" err="1"/>
              <a:t>be</a:t>
            </a:r>
            <a:r>
              <a:rPr lang="de-DE" dirty="0"/>
              <a:t> </a:t>
            </a:r>
            <a:r>
              <a:rPr lang="de-DE" dirty="0" err="1"/>
              <a:t>entered</a:t>
            </a:r>
            <a:r>
              <a:rPr lang="de-DE" dirty="0"/>
              <a:t> </a:t>
            </a:r>
            <a:r>
              <a:rPr lang="de-DE" dirty="0" err="1"/>
              <a:t>here</a:t>
            </a:r>
            <a:r>
              <a:rPr lang="de-DE" dirty="0"/>
              <a:t> (optional).</a:t>
            </a:r>
          </a:p>
        </p:txBody>
      </p:sp>
      <p:sp>
        <p:nvSpPr>
          <p:cNvPr id="2" name="Rechteck 1">
            <a:extLst>
              <a:ext uri="{FF2B5EF4-FFF2-40B4-BE49-F238E27FC236}">
                <a16:creationId xmlns:a16="http://schemas.microsoft.com/office/drawing/2014/main" id="{14E76A87-9F40-70D5-63B8-2A4143643B98}"/>
              </a:ext>
            </a:extLst>
          </p:cNvPr>
          <p:cNvSpPr/>
          <p:nvPr userDrawn="1"/>
        </p:nvSpPr>
        <p:spPr>
          <a:xfrm>
            <a:off x="1524001" y="6464996"/>
            <a:ext cx="10307638" cy="15388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r"/>
            <a:fld id="{999013ED-4997-B544-873F-F4FA6D05BFD8}" type="slidenum">
              <a:rPr lang="de-DE" sz="1000" b="1" smtClean="0">
                <a:solidFill>
                  <a:schemeClr val="tx1"/>
                </a:solidFill>
                <a:latin typeface="DM Sans 14pt" pitchFamily="2" charset="77"/>
              </a:rPr>
              <a:pPr algn="r"/>
              <a:t>‹Nr.›</a:t>
            </a:fld>
            <a:endParaRPr lang="de-DE" sz="1000" b="1" dirty="0">
              <a:solidFill>
                <a:schemeClr val="tx1"/>
              </a:solidFill>
              <a:latin typeface="DM Sans 14pt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153439252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618" userDrawn="1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-column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platzhalter 3">
            <a:extLst>
              <a:ext uri="{FF2B5EF4-FFF2-40B4-BE49-F238E27FC236}">
                <a16:creationId xmlns:a16="http://schemas.microsoft.com/office/drawing/2014/main" id="{0015AB56-4930-94A3-D439-5C2A2B1C2AA0}"/>
              </a:ext>
            </a:extLst>
          </p:cNvPr>
          <p:cNvSpPr>
            <a:spLocks noGrp="1"/>
          </p:cNvSpPr>
          <p:nvPr>
            <p:ph type="body" sz="quarter" idx="43" hasCustomPrompt="1"/>
          </p:nvPr>
        </p:nvSpPr>
        <p:spPr>
          <a:xfrm>
            <a:off x="1524000" y="1916113"/>
            <a:ext cx="2923199" cy="3384551"/>
          </a:xfrm>
        </p:spPr>
        <p:txBody>
          <a:bodyPr/>
          <a:lstStyle>
            <a:lvl1pPr>
              <a:defRPr/>
            </a:lvl1pPr>
          </a:lstStyle>
          <a:p>
            <a:r>
              <a:rPr lang="de-DE" dirty="0" err="1"/>
              <a:t>Lorem</a:t>
            </a:r>
            <a:r>
              <a:rPr lang="de-DE" dirty="0"/>
              <a:t> </a:t>
            </a:r>
            <a:r>
              <a:rPr lang="de-DE" dirty="0" err="1"/>
              <a:t>ipsum</a:t>
            </a:r>
            <a:r>
              <a:rPr lang="de-DE" dirty="0"/>
              <a:t> </a:t>
            </a:r>
            <a:r>
              <a:rPr lang="de-DE" dirty="0" err="1"/>
              <a:t>dolor</a:t>
            </a:r>
            <a:r>
              <a:rPr lang="de-DE" dirty="0"/>
              <a:t> </a:t>
            </a:r>
            <a:r>
              <a:rPr lang="de-DE" dirty="0" err="1"/>
              <a:t>sit</a:t>
            </a:r>
            <a:r>
              <a:rPr lang="de-DE" dirty="0"/>
              <a:t> </a:t>
            </a:r>
            <a:r>
              <a:rPr lang="de-DE" dirty="0" err="1"/>
              <a:t>amet</a:t>
            </a:r>
            <a:r>
              <a:rPr lang="de-DE" dirty="0"/>
              <a:t>, </a:t>
            </a:r>
            <a:r>
              <a:rPr lang="de-DE" dirty="0" err="1"/>
              <a:t>consetetur</a:t>
            </a:r>
            <a:r>
              <a:rPr lang="de-DE" dirty="0"/>
              <a:t> </a:t>
            </a:r>
            <a:r>
              <a:rPr lang="de-DE" dirty="0" err="1"/>
              <a:t>sadipscing</a:t>
            </a:r>
            <a:r>
              <a:rPr lang="de-DE" dirty="0"/>
              <a:t> </a:t>
            </a:r>
            <a:r>
              <a:rPr lang="de-DE" dirty="0" err="1"/>
              <a:t>elitr</a:t>
            </a:r>
            <a:r>
              <a:rPr lang="de-DE" dirty="0"/>
              <a:t>, sed </a:t>
            </a:r>
            <a:r>
              <a:rPr lang="de-DE" dirty="0" err="1"/>
              <a:t>diam</a:t>
            </a:r>
            <a:r>
              <a:rPr lang="de-DE" dirty="0"/>
              <a:t> </a:t>
            </a:r>
            <a:r>
              <a:rPr lang="de-DE" dirty="0" err="1"/>
              <a:t>nonumy</a:t>
            </a:r>
            <a:r>
              <a:rPr lang="de-DE" dirty="0"/>
              <a:t> </a:t>
            </a:r>
            <a:r>
              <a:rPr lang="de-DE" dirty="0" err="1"/>
              <a:t>eirmod</a:t>
            </a:r>
            <a:r>
              <a:rPr lang="de-DE" dirty="0"/>
              <a:t> </a:t>
            </a:r>
            <a:r>
              <a:rPr lang="de-DE" dirty="0" err="1"/>
              <a:t>tempor</a:t>
            </a:r>
            <a:r>
              <a:rPr lang="de-DE" dirty="0"/>
              <a:t> </a:t>
            </a:r>
            <a:r>
              <a:rPr lang="de-DE" dirty="0" err="1"/>
              <a:t>invidunt</a:t>
            </a:r>
            <a:r>
              <a:rPr lang="de-DE" dirty="0"/>
              <a:t> </a:t>
            </a:r>
            <a:r>
              <a:rPr lang="de-DE" dirty="0" err="1"/>
              <a:t>ut</a:t>
            </a:r>
            <a:r>
              <a:rPr lang="de-DE" dirty="0"/>
              <a:t> </a:t>
            </a:r>
            <a:r>
              <a:rPr lang="de-DE" dirty="0" err="1"/>
              <a:t>labore</a:t>
            </a:r>
            <a:r>
              <a:rPr lang="de-DE" dirty="0"/>
              <a:t> et </a:t>
            </a:r>
            <a:r>
              <a:rPr lang="de-DE" dirty="0" err="1"/>
              <a:t>dolore</a:t>
            </a:r>
            <a:r>
              <a:rPr lang="de-DE" dirty="0"/>
              <a:t> magna </a:t>
            </a:r>
            <a:r>
              <a:rPr lang="de-DE" dirty="0" err="1"/>
              <a:t>aliquyam</a:t>
            </a:r>
            <a:r>
              <a:rPr lang="de-DE" dirty="0"/>
              <a:t> erat, sed </a:t>
            </a:r>
            <a:r>
              <a:rPr lang="de-DE" dirty="0" err="1"/>
              <a:t>diam</a:t>
            </a:r>
            <a:r>
              <a:rPr lang="de-DE" dirty="0"/>
              <a:t> </a:t>
            </a:r>
            <a:r>
              <a:rPr lang="de-DE" dirty="0" err="1"/>
              <a:t>voluptua</a:t>
            </a:r>
            <a:r>
              <a:rPr lang="de-DE" dirty="0"/>
              <a:t>. At </a:t>
            </a:r>
            <a:r>
              <a:rPr lang="de-DE" dirty="0" err="1"/>
              <a:t>vero</a:t>
            </a:r>
            <a:r>
              <a:rPr lang="de-DE" dirty="0"/>
              <a:t> </a:t>
            </a:r>
            <a:r>
              <a:rPr lang="de-DE" dirty="0" err="1"/>
              <a:t>eos</a:t>
            </a:r>
            <a:r>
              <a:rPr lang="de-DE" dirty="0"/>
              <a:t> et </a:t>
            </a:r>
            <a:r>
              <a:rPr lang="de-DE" dirty="0" err="1"/>
              <a:t>accusam</a:t>
            </a:r>
            <a:r>
              <a:rPr lang="de-DE" dirty="0"/>
              <a:t> et </a:t>
            </a:r>
            <a:r>
              <a:rPr lang="de-DE" dirty="0" err="1"/>
              <a:t>justo</a:t>
            </a:r>
            <a:r>
              <a:rPr lang="de-DE" dirty="0"/>
              <a:t> </a:t>
            </a:r>
            <a:r>
              <a:rPr lang="de-DE" dirty="0" err="1"/>
              <a:t>duo</a:t>
            </a:r>
            <a:r>
              <a:rPr lang="de-DE" dirty="0"/>
              <a:t> </a:t>
            </a:r>
            <a:r>
              <a:rPr lang="de-DE" dirty="0" err="1"/>
              <a:t>dolores</a:t>
            </a:r>
            <a:r>
              <a:rPr lang="de-DE" dirty="0"/>
              <a:t> et </a:t>
            </a:r>
            <a:r>
              <a:rPr lang="de-DE" dirty="0" err="1"/>
              <a:t>ea</a:t>
            </a:r>
            <a:r>
              <a:rPr lang="de-DE" dirty="0"/>
              <a:t> </a:t>
            </a:r>
            <a:r>
              <a:rPr lang="de-DE" dirty="0" err="1"/>
              <a:t>rebum</a:t>
            </a:r>
            <a:r>
              <a:rPr lang="de-DE" dirty="0"/>
              <a:t>. Stet </a:t>
            </a:r>
            <a:r>
              <a:rPr lang="de-DE" dirty="0" err="1"/>
              <a:t>clita</a:t>
            </a:r>
            <a:r>
              <a:rPr lang="de-DE" dirty="0"/>
              <a:t> </a:t>
            </a:r>
            <a:r>
              <a:rPr lang="de-DE" dirty="0" err="1"/>
              <a:t>kasd</a:t>
            </a:r>
            <a:r>
              <a:rPr lang="de-DE" dirty="0"/>
              <a:t> </a:t>
            </a:r>
            <a:r>
              <a:rPr lang="de-DE" dirty="0" err="1"/>
              <a:t>gubergren</a:t>
            </a:r>
            <a:r>
              <a:rPr lang="de-DE" dirty="0"/>
              <a:t>, </a:t>
            </a:r>
            <a:r>
              <a:rPr lang="de-DE" dirty="0" err="1"/>
              <a:t>no</a:t>
            </a:r>
            <a:r>
              <a:rPr lang="de-DE" dirty="0"/>
              <a:t> </a:t>
            </a:r>
            <a:r>
              <a:rPr lang="de-DE" dirty="0" err="1"/>
              <a:t>sea</a:t>
            </a:r>
            <a:r>
              <a:rPr lang="de-DE" dirty="0"/>
              <a:t> </a:t>
            </a:r>
            <a:r>
              <a:rPr lang="de-DE" dirty="0" err="1"/>
              <a:t>takimata</a:t>
            </a:r>
            <a:r>
              <a:rPr lang="de-DE" dirty="0"/>
              <a:t> sanctus </a:t>
            </a:r>
            <a:r>
              <a:rPr lang="de-DE" dirty="0" err="1"/>
              <a:t>est</a:t>
            </a:r>
            <a:r>
              <a:rPr lang="de-DE" dirty="0"/>
              <a:t> </a:t>
            </a:r>
            <a:r>
              <a:rPr lang="de-DE" dirty="0" err="1"/>
              <a:t>Lorem</a:t>
            </a:r>
            <a:r>
              <a:rPr lang="de-DE" dirty="0"/>
              <a:t> </a:t>
            </a:r>
            <a:r>
              <a:rPr lang="de-DE" dirty="0" err="1"/>
              <a:t>ipsum</a:t>
            </a:r>
            <a:r>
              <a:rPr lang="de-DE" dirty="0"/>
              <a:t> </a:t>
            </a:r>
            <a:r>
              <a:rPr lang="de-DE" dirty="0" err="1"/>
              <a:t>dolor</a:t>
            </a:r>
            <a:r>
              <a:rPr lang="de-DE" dirty="0"/>
              <a:t> </a:t>
            </a:r>
            <a:r>
              <a:rPr lang="de-DE" dirty="0" err="1"/>
              <a:t>sit</a:t>
            </a:r>
            <a:r>
              <a:rPr lang="de-DE" dirty="0"/>
              <a:t> </a:t>
            </a:r>
            <a:r>
              <a:rPr lang="de-DE" dirty="0" err="1"/>
              <a:t>amet</a:t>
            </a:r>
            <a:r>
              <a:rPr lang="de-DE" dirty="0"/>
              <a:t>. </a:t>
            </a:r>
          </a:p>
        </p:txBody>
      </p:sp>
      <p:sp>
        <p:nvSpPr>
          <p:cNvPr id="9" name="Textplatzhalter 3">
            <a:extLst>
              <a:ext uri="{FF2B5EF4-FFF2-40B4-BE49-F238E27FC236}">
                <a16:creationId xmlns:a16="http://schemas.microsoft.com/office/drawing/2014/main" id="{C10B4744-6F2F-8A77-C80C-D62F4F27D7C9}"/>
              </a:ext>
            </a:extLst>
          </p:cNvPr>
          <p:cNvSpPr>
            <a:spLocks noGrp="1"/>
          </p:cNvSpPr>
          <p:nvPr>
            <p:ph type="body" sz="quarter" idx="45" hasCustomPrompt="1"/>
          </p:nvPr>
        </p:nvSpPr>
        <p:spPr>
          <a:xfrm>
            <a:off x="7753987" y="1916113"/>
            <a:ext cx="2923199" cy="3384551"/>
          </a:xfrm>
        </p:spPr>
        <p:txBody>
          <a:bodyPr/>
          <a:lstStyle>
            <a:lvl1pPr>
              <a:defRPr/>
            </a:lvl1pPr>
          </a:lstStyle>
          <a:p>
            <a:r>
              <a:rPr lang="de-DE" dirty="0" err="1"/>
              <a:t>Lorem</a:t>
            </a:r>
            <a:r>
              <a:rPr lang="de-DE" dirty="0"/>
              <a:t> </a:t>
            </a:r>
            <a:r>
              <a:rPr lang="de-DE" dirty="0" err="1"/>
              <a:t>ipsum</a:t>
            </a:r>
            <a:r>
              <a:rPr lang="de-DE" dirty="0"/>
              <a:t> </a:t>
            </a:r>
            <a:r>
              <a:rPr lang="de-DE" dirty="0" err="1"/>
              <a:t>dolor</a:t>
            </a:r>
            <a:r>
              <a:rPr lang="de-DE" dirty="0"/>
              <a:t> </a:t>
            </a:r>
            <a:r>
              <a:rPr lang="de-DE" dirty="0" err="1"/>
              <a:t>sit</a:t>
            </a:r>
            <a:r>
              <a:rPr lang="de-DE" dirty="0"/>
              <a:t> </a:t>
            </a:r>
            <a:r>
              <a:rPr lang="de-DE" dirty="0" err="1"/>
              <a:t>amet</a:t>
            </a:r>
            <a:r>
              <a:rPr lang="de-DE" dirty="0"/>
              <a:t>, </a:t>
            </a:r>
            <a:r>
              <a:rPr lang="de-DE" dirty="0" err="1"/>
              <a:t>consetetur</a:t>
            </a:r>
            <a:r>
              <a:rPr lang="de-DE" dirty="0"/>
              <a:t> </a:t>
            </a:r>
            <a:r>
              <a:rPr lang="de-DE" dirty="0" err="1"/>
              <a:t>sadipscing</a:t>
            </a:r>
            <a:r>
              <a:rPr lang="de-DE" dirty="0"/>
              <a:t> </a:t>
            </a:r>
            <a:r>
              <a:rPr lang="de-DE" dirty="0" err="1"/>
              <a:t>elitr</a:t>
            </a:r>
            <a:r>
              <a:rPr lang="de-DE" dirty="0"/>
              <a:t>, sed </a:t>
            </a:r>
            <a:r>
              <a:rPr lang="de-DE" dirty="0" err="1"/>
              <a:t>diam</a:t>
            </a:r>
            <a:r>
              <a:rPr lang="de-DE" dirty="0"/>
              <a:t> </a:t>
            </a:r>
            <a:r>
              <a:rPr lang="de-DE" dirty="0" err="1"/>
              <a:t>nonumy</a:t>
            </a:r>
            <a:r>
              <a:rPr lang="de-DE" dirty="0"/>
              <a:t> </a:t>
            </a:r>
            <a:r>
              <a:rPr lang="de-DE" dirty="0" err="1"/>
              <a:t>eirmod</a:t>
            </a:r>
            <a:r>
              <a:rPr lang="de-DE" dirty="0"/>
              <a:t> </a:t>
            </a:r>
            <a:r>
              <a:rPr lang="de-DE" dirty="0" err="1"/>
              <a:t>tempor</a:t>
            </a:r>
            <a:r>
              <a:rPr lang="de-DE" dirty="0"/>
              <a:t> </a:t>
            </a:r>
            <a:r>
              <a:rPr lang="de-DE" dirty="0" err="1"/>
              <a:t>invidunt</a:t>
            </a:r>
            <a:r>
              <a:rPr lang="de-DE" dirty="0"/>
              <a:t> </a:t>
            </a:r>
            <a:r>
              <a:rPr lang="de-DE" dirty="0" err="1"/>
              <a:t>ut</a:t>
            </a:r>
            <a:r>
              <a:rPr lang="de-DE" dirty="0"/>
              <a:t> </a:t>
            </a:r>
            <a:r>
              <a:rPr lang="de-DE" dirty="0" err="1"/>
              <a:t>labore</a:t>
            </a:r>
            <a:r>
              <a:rPr lang="de-DE" dirty="0"/>
              <a:t> et </a:t>
            </a:r>
            <a:r>
              <a:rPr lang="de-DE" dirty="0" err="1"/>
              <a:t>dolore</a:t>
            </a:r>
            <a:r>
              <a:rPr lang="de-DE" dirty="0"/>
              <a:t> magna </a:t>
            </a:r>
            <a:r>
              <a:rPr lang="de-DE" dirty="0" err="1"/>
              <a:t>aliquyam</a:t>
            </a:r>
            <a:r>
              <a:rPr lang="de-DE" dirty="0"/>
              <a:t> erat, sed </a:t>
            </a:r>
            <a:r>
              <a:rPr lang="de-DE" dirty="0" err="1"/>
              <a:t>diam</a:t>
            </a:r>
            <a:r>
              <a:rPr lang="de-DE" dirty="0"/>
              <a:t> </a:t>
            </a:r>
            <a:r>
              <a:rPr lang="de-DE" dirty="0" err="1"/>
              <a:t>voluptua</a:t>
            </a:r>
            <a:r>
              <a:rPr lang="de-DE" dirty="0"/>
              <a:t>. At </a:t>
            </a:r>
            <a:r>
              <a:rPr lang="de-DE" dirty="0" err="1"/>
              <a:t>vero</a:t>
            </a:r>
            <a:r>
              <a:rPr lang="de-DE" dirty="0"/>
              <a:t> </a:t>
            </a:r>
            <a:r>
              <a:rPr lang="de-DE" dirty="0" err="1"/>
              <a:t>eos</a:t>
            </a:r>
            <a:r>
              <a:rPr lang="de-DE" dirty="0"/>
              <a:t> et </a:t>
            </a:r>
            <a:r>
              <a:rPr lang="de-DE" dirty="0" err="1"/>
              <a:t>accusam</a:t>
            </a:r>
            <a:r>
              <a:rPr lang="de-DE" dirty="0"/>
              <a:t> et </a:t>
            </a:r>
            <a:r>
              <a:rPr lang="de-DE" dirty="0" err="1"/>
              <a:t>justo</a:t>
            </a:r>
            <a:r>
              <a:rPr lang="de-DE" dirty="0"/>
              <a:t> </a:t>
            </a:r>
            <a:r>
              <a:rPr lang="de-DE" dirty="0" err="1"/>
              <a:t>duo</a:t>
            </a:r>
            <a:r>
              <a:rPr lang="de-DE" dirty="0"/>
              <a:t> </a:t>
            </a:r>
            <a:r>
              <a:rPr lang="de-DE" dirty="0" err="1"/>
              <a:t>dolores</a:t>
            </a:r>
            <a:r>
              <a:rPr lang="de-DE" dirty="0"/>
              <a:t> et </a:t>
            </a:r>
            <a:r>
              <a:rPr lang="de-DE" dirty="0" err="1"/>
              <a:t>ea</a:t>
            </a:r>
            <a:r>
              <a:rPr lang="de-DE" dirty="0"/>
              <a:t> </a:t>
            </a:r>
            <a:r>
              <a:rPr lang="de-DE" dirty="0" err="1"/>
              <a:t>rebum</a:t>
            </a:r>
            <a:r>
              <a:rPr lang="de-DE" dirty="0"/>
              <a:t>. Stet </a:t>
            </a:r>
            <a:r>
              <a:rPr lang="de-DE" dirty="0" err="1"/>
              <a:t>clita</a:t>
            </a:r>
            <a:r>
              <a:rPr lang="de-DE" dirty="0"/>
              <a:t> </a:t>
            </a:r>
            <a:r>
              <a:rPr lang="de-DE" dirty="0" err="1"/>
              <a:t>kasd</a:t>
            </a:r>
            <a:r>
              <a:rPr lang="de-DE" dirty="0"/>
              <a:t> </a:t>
            </a:r>
            <a:r>
              <a:rPr lang="de-DE" dirty="0" err="1"/>
              <a:t>gubergren</a:t>
            </a:r>
            <a:r>
              <a:rPr lang="de-DE" dirty="0"/>
              <a:t>, </a:t>
            </a:r>
            <a:r>
              <a:rPr lang="de-DE" dirty="0" err="1"/>
              <a:t>no</a:t>
            </a:r>
            <a:r>
              <a:rPr lang="de-DE" dirty="0"/>
              <a:t> </a:t>
            </a:r>
            <a:r>
              <a:rPr lang="de-DE" dirty="0" err="1"/>
              <a:t>sea</a:t>
            </a:r>
            <a:r>
              <a:rPr lang="de-DE" dirty="0"/>
              <a:t> </a:t>
            </a:r>
            <a:r>
              <a:rPr lang="de-DE" dirty="0" err="1"/>
              <a:t>takimata</a:t>
            </a:r>
            <a:r>
              <a:rPr lang="de-DE" dirty="0"/>
              <a:t> sanctus </a:t>
            </a:r>
            <a:r>
              <a:rPr lang="de-DE" dirty="0" err="1"/>
              <a:t>est</a:t>
            </a:r>
            <a:r>
              <a:rPr lang="de-DE" dirty="0"/>
              <a:t> </a:t>
            </a:r>
            <a:r>
              <a:rPr lang="de-DE" dirty="0" err="1"/>
              <a:t>Lorem</a:t>
            </a:r>
            <a:r>
              <a:rPr lang="de-DE" dirty="0"/>
              <a:t> </a:t>
            </a:r>
            <a:r>
              <a:rPr lang="de-DE" dirty="0" err="1"/>
              <a:t>ipsum</a:t>
            </a:r>
            <a:r>
              <a:rPr lang="de-DE" dirty="0"/>
              <a:t> </a:t>
            </a:r>
            <a:r>
              <a:rPr lang="de-DE" dirty="0" err="1"/>
              <a:t>dolor</a:t>
            </a:r>
            <a:r>
              <a:rPr lang="de-DE" dirty="0"/>
              <a:t> </a:t>
            </a:r>
            <a:r>
              <a:rPr lang="de-DE" dirty="0" err="1"/>
              <a:t>sit</a:t>
            </a:r>
            <a:r>
              <a:rPr lang="de-DE" dirty="0"/>
              <a:t> </a:t>
            </a:r>
            <a:r>
              <a:rPr lang="de-DE" dirty="0" err="1"/>
              <a:t>amet</a:t>
            </a:r>
            <a:r>
              <a:rPr lang="de-DE" dirty="0"/>
              <a:t>. </a:t>
            </a:r>
          </a:p>
        </p:txBody>
      </p:sp>
      <p:sp>
        <p:nvSpPr>
          <p:cNvPr id="22" name="Textplatzhalter 3">
            <a:extLst>
              <a:ext uri="{FF2B5EF4-FFF2-40B4-BE49-F238E27FC236}">
                <a16:creationId xmlns:a16="http://schemas.microsoft.com/office/drawing/2014/main" id="{3FCFAF25-7866-8EEF-30B1-E78516039391}"/>
              </a:ext>
            </a:extLst>
          </p:cNvPr>
          <p:cNvSpPr>
            <a:spLocks noGrp="1"/>
          </p:cNvSpPr>
          <p:nvPr>
            <p:ph type="body" sz="quarter" idx="47" hasCustomPrompt="1"/>
          </p:nvPr>
        </p:nvSpPr>
        <p:spPr>
          <a:xfrm>
            <a:off x="4638993" y="1916113"/>
            <a:ext cx="2923199" cy="3384551"/>
          </a:xfrm>
        </p:spPr>
        <p:txBody>
          <a:bodyPr/>
          <a:lstStyle>
            <a:lvl1pPr>
              <a:defRPr/>
            </a:lvl1pPr>
          </a:lstStyle>
          <a:p>
            <a:r>
              <a:rPr lang="de-DE" dirty="0" err="1"/>
              <a:t>Lorem</a:t>
            </a:r>
            <a:r>
              <a:rPr lang="de-DE" dirty="0"/>
              <a:t> </a:t>
            </a:r>
            <a:r>
              <a:rPr lang="de-DE" dirty="0" err="1"/>
              <a:t>ipsum</a:t>
            </a:r>
            <a:r>
              <a:rPr lang="de-DE" dirty="0"/>
              <a:t> </a:t>
            </a:r>
            <a:r>
              <a:rPr lang="de-DE" dirty="0" err="1"/>
              <a:t>dolor</a:t>
            </a:r>
            <a:r>
              <a:rPr lang="de-DE" dirty="0"/>
              <a:t> </a:t>
            </a:r>
            <a:r>
              <a:rPr lang="de-DE" dirty="0" err="1"/>
              <a:t>sit</a:t>
            </a:r>
            <a:r>
              <a:rPr lang="de-DE" dirty="0"/>
              <a:t> </a:t>
            </a:r>
            <a:r>
              <a:rPr lang="de-DE" dirty="0" err="1"/>
              <a:t>amet</a:t>
            </a:r>
            <a:r>
              <a:rPr lang="de-DE" dirty="0"/>
              <a:t>, </a:t>
            </a:r>
            <a:r>
              <a:rPr lang="de-DE" dirty="0" err="1"/>
              <a:t>consetetur</a:t>
            </a:r>
            <a:r>
              <a:rPr lang="de-DE" dirty="0"/>
              <a:t> </a:t>
            </a:r>
            <a:r>
              <a:rPr lang="de-DE" dirty="0" err="1"/>
              <a:t>sadipscing</a:t>
            </a:r>
            <a:r>
              <a:rPr lang="de-DE" dirty="0"/>
              <a:t> </a:t>
            </a:r>
            <a:r>
              <a:rPr lang="de-DE" dirty="0" err="1"/>
              <a:t>elitr</a:t>
            </a:r>
            <a:r>
              <a:rPr lang="de-DE" dirty="0"/>
              <a:t>, sed </a:t>
            </a:r>
            <a:r>
              <a:rPr lang="de-DE" dirty="0" err="1"/>
              <a:t>diam</a:t>
            </a:r>
            <a:r>
              <a:rPr lang="de-DE" dirty="0"/>
              <a:t> </a:t>
            </a:r>
            <a:r>
              <a:rPr lang="de-DE" dirty="0" err="1"/>
              <a:t>nonumy</a:t>
            </a:r>
            <a:r>
              <a:rPr lang="de-DE" dirty="0"/>
              <a:t> </a:t>
            </a:r>
            <a:r>
              <a:rPr lang="de-DE" dirty="0" err="1"/>
              <a:t>eirmod</a:t>
            </a:r>
            <a:r>
              <a:rPr lang="de-DE" dirty="0"/>
              <a:t> </a:t>
            </a:r>
            <a:r>
              <a:rPr lang="de-DE" dirty="0" err="1"/>
              <a:t>tempor</a:t>
            </a:r>
            <a:r>
              <a:rPr lang="de-DE" dirty="0"/>
              <a:t> </a:t>
            </a:r>
            <a:r>
              <a:rPr lang="de-DE" dirty="0" err="1"/>
              <a:t>invidunt</a:t>
            </a:r>
            <a:r>
              <a:rPr lang="de-DE" dirty="0"/>
              <a:t> </a:t>
            </a:r>
            <a:r>
              <a:rPr lang="de-DE" dirty="0" err="1"/>
              <a:t>ut</a:t>
            </a:r>
            <a:r>
              <a:rPr lang="de-DE" dirty="0"/>
              <a:t> </a:t>
            </a:r>
            <a:r>
              <a:rPr lang="de-DE" dirty="0" err="1"/>
              <a:t>labore</a:t>
            </a:r>
            <a:r>
              <a:rPr lang="de-DE" dirty="0"/>
              <a:t> et </a:t>
            </a:r>
            <a:r>
              <a:rPr lang="de-DE" dirty="0" err="1"/>
              <a:t>dolore</a:t>
            </a:r>
            <a:r>
              <a:rPr lang="de-DE" dirty="0"/>
              <a:t> magna </a:t>
            </a:r>
            <a:r>
              <a:rPr lang="de-DE" dirty="0" err="1"/>
              <a:t>aliquyam</a:t>
            </a:r>
            <a:r>
              <a:rPr lang="de-DE" dirty="0"/>
              <a:t> erat, sed </a:t>
            </a:r>
            <a:r>
              <a:rPr lang="de-DE" dirty="0" err="1"/>
              <a:t>diam</a:t>
            </a:r>
            <a:r>
              <a:rPr lang="de-DE" dirty="0"/>
              <a:t> </a:t>
            </a:r>
            <a:r>
              <a:rPr lang="de-DE" dirty="0" err="1"/>
              <a:t>voluptua</a:t>
            </a:r>
            <a:r>
              <a:rPr lang="de-DE" dirty="0"/>
              <a:t>. At </a:t>
            </a:r>
            <a:r>
              <a:rPr lang="de-DE" dirty="0" err="1"/>
              <a:t>vero</a:t>
            </a:r>
            <a:r>
              <a:rPr lang="de-DE" dirty="0"/>
              <a:t> </a:t>
            </a:r>
            <a:r>
              <a:rPr lang="de-DE" dirty="0" err="1"/>
              <a:t>eos</a:t>
            </a:r>
            <a:r>
              <a:rPr lang="de-DE" dirty="0"/>
              <a:t> et </a:t>
            </a:r>
            <a:r>
              <a:rPr lang="de-DE" dirty="0" err="1"/>
              <a:t>accusam</a:t>
            </a:r>
            <a:r>
              <a:rPr lang="de-DE" dirty="0"/>
              <a:t> et </a:t>
            </a:r>
            <a:r>
              <a:rPr lang="de-DE" dirty="0" err="1"/>
              <a:t>justo</a:t>
            </a:r>
            <a:r>
              <a:rPr lang="de-DE" dirty="0"/>
              <a:t> </a:t>
            </a:r>
            <a:r>
              <a:rPr lang="de-DE" dirty="0" err="1"/>
              <a:t>duo</a:t>
            </a:r>
            <a:r>
              <a:rPr lang="de-DE" dirty="0"/>
              <a:t> </a:t>
            </a:r>
            <a:r>
              <a:rPr lang="de-DE" dirty="0" err="1"/>
              <a:t>dolores</a:t>
            </a:r>
            <a:r>
              <a:rPr lang="de-DE" dirty="0"/>
              <a:t> et </a:t>
            </a:r>
            <a:r>
              <a:rPr lang="de-DE" dirty="0" err="1"/>
              <a:t>ea</a:t>
            </a:r>
            <a:r>
              <a:rPr lang="de-DE" dirty="0"/>
              <a:t> </a:t>
            </a:r>
            <a:r>
              <a:rPr lang="de-DE" dirty="0" err="1"/>
              <a:t>rebum</a:t>
            </a:r>
            <a:r>
              <a:rPr lang="de-DE" dirty="0"/>
              <a:t>. Stet </a:t>
            </a:r>
            <a:r>
              <a:rPr lang="de-DE" dirty="0" err="1"/>
              <a:t>clita</a:t>
            </a:r>
            <a:r>
              <a:rPr lang="de-DE" dirty="0"/>
              <a:t> </a:t>
            </a:r>
            <a:r>
              <a:rPr lang="de-DE" dirty="0" err="1"/>
              <a:t>kasd</a:t>
            </a:r>
            <a:r>
              <a:rPr lang="de-DE" dirty="0"/>
              <a:t> </a:t>
            </a:r>
            <a:r>
              <a:rPr lang="de-DE" dirty="0" err="1"/>
              <a:t>gubergren</a:t>
            </a:r>
            <a:r>
              <a:rPr lang="de-DE" dirty="0"/>
              <a:t>, </a:t>
            </a:r>
            <a:r>
              <a:rPr lang="de-DE" dirty="0" err="1"/>
              <a:t>no</a:t>
            </a:r>
            <a:r>
              <a:rPr lang="de-DE" dirty="0"/>
              <a:t> </a:t>
            </a:r>
            <a:r>
              <a:rPr lang="de-DE" dirty="0" err="1"/>
              <a:t>sea</a:t>
            </a:r>
            <a:r>
              <a:rPr lang="de-DE" dirty="0"/>
              <a:t> </a:t>
            </a:r>
            <a:r>
              <a:rPr lang="de-DE" dirty="0" err="1"/>
              <a:t>takimata</a:t>
            </a:r>
            <a:r>
              <a:rPr lang="de-DE" dirty="0"/>
              <a:t> sanctus </a:t>
            </a:r>
            <a:r>
              <a:rPr lang="de-DE" dirty="0" err="1"/>
              <a:t>est</a:t>
            </a:r>
            <a:r>
              <a:rPr lang="de-DE" dirty="0"/>
              <a:t> </a:t>
            </a:r>
            <a:r>
              <a:rPr lang="de-DE" dirty="0" err="1"/>
              <a:t>Lorem</a:t>
            </a:r>
            <a:r>
              <a:rPr lang="de-DE" dirty="0"/>
              <a:t> </a:t>
            </a:r>
            <a:r>
              <a:rPr lang="de-DE" dirty="0" err="1"/>
              <a:t>ipsum</a:t>
            </a:r>
            <a:r>
              <a:rPr lang="de-DE" dirty="0"/>
              <a:t> </a:t>
            </a:r>
            <a:r>
              <a:rPr lang="de-DE" dirty="0" err="1"/>
              <a:t>dolor</a:t>
            </a:r>
            <a:r>
              <a:rPr lang="de-DE" dirty="0"/>
              <a:t> </a:t>
            </a:r>
            <a:r>
              <a:rPr lang="de-DE" dirty="0" err="1"/>
              <a:t>sit</a:t>
            </a:r>
            <a:r>
              <a:rPr lang="de-DE" dirty="0"/>
              <a:t> </a:t>
            </a:r>
            <a:r>
              <a:rPr lang="de-DE" dirty="0" err="1"/>
              <a:t>amet</a:t>
            </a:r>
            <a:r>
              <a:rPr lang="de-DE" dirty="0"/>
              <a:t>. </a:t>
            </a:r>
          </a:p>
        </p:txBody>
      </p:sp>
      <p:sp>
        <p:nvSpPr>
          <p:cNvPr id="23" name="Textplatzhalter 2">
            <a:extLst>
              <a:ext uri="{FF2B5EF4-FFF2-40B4-BE49-F238E27FC236}">
                <a16:creationId xmlns:a16="http://schemas.microsoft.com/office/drawing/2014/main" id="{30EA09E5-2744-1EC7-46FA-0FD65F4480A6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1524001" y="5481639"/>
            <a:ext cx="2921446" cy="647700"/>
          </a:xfrm>
          <a:prstGeom prst="rect">
            <a:avLst/>
          </a:prstGeom>
        </p:spPr>
        <p:txBody>
          <a:bodyPr anchor="b" anchorCtr="0">
            <a:noAutofit/>
          </a:bodyPr>
          <a:lstStyle>
            <a:lvl1pPr>
              <a:lnSpc>
                <a:spcPct val="100000"/>
              </a:lnSpc>
              <a:defRPr sz="1400">
                <a:solidFill>
                  <a:schemeClr val="accent4"/>
                </a:solidFill>
              </a:defRPr>
            </a:lvl1pPr>
          </a:lstStyle>
          <a:p>
            <a:pPr lvl="0"/>
            <a:r>
              <a:rPr lang="de-DE" dirty="0"/>
              <a:t>Further </a:t>
            </a:r>
            <a:r>
              <a:rPr lang="de-DE" dirty="0" err="1"/>
              <a:t>information</a:t>
            </a:r>
            <a:r>
              <a:rPr lang="de-DE" dirty="0"/>
              <a:t> </a:t>
            </a:r>
            <a:r>
              <a:rPr lang="de-DE" dirty="0" err="1"/>
              <a:t>can</a:t>
            </a:r>
            <a:r>
              <a:rPr lang="de-DE" dirty="0"/>
              <a:t> </a:t>
            </a:r>
            <a:r>
              <a:rPr lang="de-DE" dirty="0" err="1"/>
              <a:t>be</a:t>
            </a:r>
            <a:r>
              <a:rPr lang="de-DE" dirty="0"/>
              <a:t> </a:t>
            </a:r>
            <a:r>
              <a:rPr lang="de-DE" dirty="0" err="1"/>
              <a:t>entered</a:t>
            </a:r>
            <a:r>
              <a:rPr lang="de-DE" dirty="0"/>
              <a:t> </a:t>
            </a:r>
            <a:r>
              <a:rPr lang="de-DE" dirty="0" err="1"/>
              <a:t>here</a:t>
            </a:r>
            <a:r>
              <a:rPr lang="de-DE" dirty="0"/>
              <a:t> (optional).</a:t>
            </a:r>
          </a:p>
        </p:txBody>
      </p:sp>
      <p:sp>
        <p:nvSpPr>
          <p:cNvPr id="32" name="Textplatzhalter 2">
            <a:extLst>
              <a:ext uri="{FF2B5EF4-FFF2-40B4-BE49-F238E27FC236}">
                <a16:creationId xmlns:a16="http://schemas.microsoft.com/office/drawing/2014/main" id="{0202C24A-F9CC-34AB-A502-B4F84FDB850F}"/>
              </a:ext>
            </a:extLst>
          </p:cNvPr>
          <p:cNvSpPr>
            <a:spLocks noGrp="1"/>
          </p:cNvSpPr>
          <p:nvPr>
            <p:ph type="body" sz="quarter" idx="48" hasCustomPrompt="1"/>
          </p:nvPr>
        </p:nvSpPr>
        <p:spPr>
          <a:xfrm>
            <a:off x="4638117" y="5481639"/>
            <a:ext cx="2923199" cy="647700"/>
          </a:xfrm>
          <a:prstGeom prst="rect">
            <a:avLst/>
          </a:prstGeom>
        </p:spPr>
        <p:txBody>
          <a:bodyPr anchor="b" anchorCtr="0">
            <a:noAutofit/>
          </a:bodyPr>
          <a:lstStyle>
            <a:lvl1pPr>
              <a:lnSpc>
                <a:spcPct val="100000"/>
              </a:lnSpc>
              <a:defRPr sz="1400">
                <a:solidFill>
                  <a:schemeClr val="accent4"/>
                </a:solidFill>
              </a:defRPr>
            </a:lvl1pPr>
          </a:lstStyle>
          <a:p>
            <a:pPr lvl="0"/>
            <a:r>
              <a:rPr lang="de-DE" dirty="0"/>
              <a:t>Further </a:t>
            </a:r>
            <a:r>
              <a:rPr lang="de-DE" dirty="0" err="1"/>
              <a:t>information</a:t>
            </a:r>
            <a:r>
              <a:rPr lang="de-DE" dirty="0"/>
              <a:t> </a:t>
            </a:r>
            <a:r>
              <a:rPr lang="de-DE" dirty="0" err="1"/>
              <a:t>can</a:t>
            </a:r>
            <a:r>
              <a:rPr lang="de-DE" dirty="0"/>
              <a:t> </a:t>
            </a:r>
            <a:r>
              <a:rPr lang="de-DE" dirty="0" err="1"/>
              <a:t>be</a:t>
            </a:r>
            <a:r>
              <a:rPr lang="de-DE" dirty="0"/>
              <a:t> </a:t>
            </a:r>
            <a:r>
              <a:rPr lang="de-DE" dirty="0" err="1"/>
              <a:t>entered</a:t>
            </a:r>
            <a:r>
              <a:rPr lang="de-DE" dirty="0"/>
              <a:t> </a:t>
            </a:r>
            <a:r>
              <a:rPr lang="de-DE" dirty="0" err="1"/>
              <a:t>here</a:t>
            </a:r>
            <a:r>
              <a:rPr lang="de-DE" dirty="0"/>
              <a:t> (optional).</a:t>
            </a:r>
          </a:p>
        </p:txBody>
      </p:sp>
      <p:sp>
        <p:nvSpPr>
          <p:cNvPr id="33" name="Textplatzhalter 2">
            <a:extLst>
              <a:ext uri="{FF2B5EF4-FFF2-40B4-BE49-F238E27FC236}">
                <a16:creationId xmlns:a16="http://schemas.microsoft.com/office/drawing/2014/main" id="{BF6783DD-F49A-C1A0-D80B-A28EEA65DD27}"/>
              </a:ext>
            </a:extLst>
          </p:cNvPr>
          <p:cNvSpPr>
            <a:spLocks noGrp="1"/>
          </p:cNvSpPr>
          <p:nvPr>
            <p:ph type="body" sz="quarter" idx="49" hasCustomPrompt="1"/>
          </p:nvPr>
        </p:nvSpPr>
        <p:spPr>
          <a:xfrm>
            <a:off x="7753986" y="5481639"/>
            <a:ext cx="2923199" cy="647700"/>
          </a:xfrm>
          <a:prstGeom prst="rect">
            <a:avLst/>
          </a:prstGeom>
        </p:spPr>
        <p:txBody>
          <a:bodyPr anchor="b" anchorCtr="0">
            <a:noAutofit/>
          </a:bodyPr>
          <a:lstStyle>
            <a:lvl1pPr>
              <a:lnSpc>
                <a:spcPct val="100000"/>
              </a:lnSpc>
              <a:defRPr sz="1400">
                <a:solidFill>
                  <a:schemeClr val="accent4"/>
                </a:solidFill>
              </a:defRPr>
            </a:lvl1pPr>
          </a:lstStyle>
          <a:p>
            <a:pPr lvl="0"/>
            <a:r>
              <a:rPr lang="de-DE" dirty="0"/>
              <a:t>Further </a:t>
            </a:r>
            <a:r>
              <a:rPr lang="de-DE" dirty="0" err="1"/>
              <a:t>information</a:t>
            </a:r>
            <a:r>
              <a:rPr lang="de-DE" dirty="0"/>
              <a:t> </a:t>
            </a:r>
            <a:r>
              <a:rPr lang="de-DE" dirty="0" err="1"/>
              <a:t>can</a:t>
            </a:r>
            <a:r>
              <a:rPr lang="de-DE" dirty="0"/>
              <a:t> </a:t>
            </a:r>
            <a:r>
              <a:rPr lang="de-DE" dirty="0" err="1"/>
              <a:t>be</a:t>
            </a:r>
            <a:r>
              <a:rPr lang="de-DE" dirty="0"/>
              <a:t> </a:t>
            </a:r>
            <a:r>
              <a:rPr lang="de-DE" dirty="0" err="1"/>
              <a:t>entered</a:t>
            </a:r>
            <a:r>
              <a:rPr lang="de-DE" dirty="0"/>
              <a:t> </a:t>
            </a:r>
            <a:r>
              <a:rPr lang="de-DE" dirty="0" err="1"/>
              <a:t>here</a:t>
            </a:r>
            <a:r>
              <a:rPr lang="de-DE" dirty="0"/>
              <a:t> (optional).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632CC6D-F31B-6FAC-FAF5-0BFB2D4F9E0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524000" y="728663"/>
            <a:ext cx="9143999" cy="863600"/>
          </a:xfrm>
        </p:spPr>
        <p:txBody>
          <a:bodyPr wrap="square">
            <a:noAutofit/>
          </a:bodyPr>
          <a:lstStyle>
            <a:lvl1pPr>
              <a:defRPr>
                <a:solidFill>
                  <a:schemeClr val="tx2"/>
                </a:solidFill>
                <a:latin typeface="Cabin Condensed Medium" pitchFamily="2" charset="77"/>
              </a:defRPr>
            </a:lvl1pPr>
          </a:lstStyle>
          <a:p>
            <a:r>
              <a:rPr lang="de-DE" dirty="0" err="1"/>
              <a:t>Three-column</a:t>
            </a:r>
            <a:r>
              <a:rPr lang="de-DE" dirty="0"/>
              <a:t> </a:t>
            </a:r>
            <a:r>
              <a:rPr lang="de-DE" dirty="0" err="1"/>
              <a:t>layout</a:t>
            </a:r>
            <a:endParaRPr lang="de-DE" dirty="0"/>
          </a:p>
        </p:txBody>
      </p:sp>
      <p:sp>
        <p:nvSpPr>
          <p:cNvPr id="3" name="Rechteck 2">
            <a:extLst>
              <a:ext uri="{FF2B5EF4-FFF2-40B4-BE49-F238E27FC236}">
                <a16:creationId xmlns:a16="http://schemas.microsoft.com/office/drawing/2014/main" id="{BD7BD730-4D02-163E-5972-0D6C14368F2D}"/>
              </a:ext>
            </a:extLst>
          </p:cNvPr>
          <p:cNvSpPr/>
          <p:nvPr userDrawn="1"/>
        </p:nvSpPr>
        <p:spPr>
          <a:xfrm>
            <a:off x="1524001" y="6464996"/>
            <a:ext cx="10307638" cy="15388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r"/>
            <a:fld id="{999013ED-4997-B544-873F-F4FA6D05BFD8}" type="slidenum">
              <a:rPr lang="de-DE" sz="1000" b="1" smtClean="0">
                <a:solidFill>
                  <a:schemeClr val="tx1"/>
                </a:solidFill>
                <a:latin typeface="DM Sans 14pt" pitchFamily="2" charset="77"/>
              </a:rPr>
              <a:pPr algn="r"/>
              <a:t>‹Nr.›</a:t>
            </a:fld>
            <a:endParaRPr lang="de-DE" sz="1000" b="1" dirty="0">
              <a:solidFill>
                <a:schemeClr val="tx1"/>
              </a:solidFill>
              <a:latin typeface="DM Sans 14pt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208912617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683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platzhalter 6">
            <a:extLst>
              <a:ext uri="{FF2B5EF4-FFF2-40B4-BE49-F238E27FC236}">
                <a16:creationId xmlns:a16="http://schemas.microsoft.com/office/drawing/2014/main" id="{8B20730E-C3F1-5849-8795-BF0302C5272F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524000" y="4071305"/>
            <a:ext cx="4572000" cy="262701"/>
          </a:xfrm>
        </p:spPr>
        <p:txBody>
          <a:bodyPr>
            <a:spAutoFit/>
          </a:bodyPr>
          <a:lstStyle>
            <a:lvl1pPr marL="0" marR="0" indent="0" algn="l" defTabSz="914400" rtl="0" eaLnBrk="1" fontAlgn="auto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>
                <a:tab pos="1200150" algn="l"/>
              </a:tabLst>
              <a:defRPr/>
            </a:lvl1pPr>
          </a:lstStyle>
          <a:p>
            <a:r>
              <a:rPr lang="de-DE" dirty="0" err="1"/>
              <a:t>Let‘s</a:t>
            </a:r>
            <a:r>
              <a:rPr lang="de-DE" dirty="0"/>
              <a:t> </a:t>
            </a:r>
            <a:r>
              <a:rPr lang="de-DE" dirty="0" err="1"/>
              <a:t>talk</a:t>
            </a:r>
            <a:r>
              <a:rPr lang="de-DE" dirty="0"/>
              <a:t>!</a:t>
            </a:r>
          </a:p>
        </p:txBody>
      </p:sp>
      <p:sp>
        <p:nvSpPr>
          <p:cNvPr id="11" name="Titel 1">
            <a:extLst>
              <a:ext uri="{FF2B5EF4-FFF2-40B4-BE49-F238E27FC236}">
                <a16:creationId xmlns:a16="http://schemas.microsoft.com/office/drawing/2014/main" id="{BE2CF645-3359-4449-81C9-D37DA498D8B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529797" y="3119438"/>
            <a:ext cx="9138203" cy="605487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>
              <a:defRPr sz="4400" b="1"/>
            </a:lvl1pPr>
          </a:lstStyle>
          <a:p>
            <a:r>
              <a:rPr lang="de-DE" dirty="0" err="1"/>
              <a:t>Thank</a:t>
            </a:r>
            <a:r>
              <a:rPr lang="de-DE" dirty="0"/>
              <a:t> </a:t>
            </a:r>
            <a:r>
              <a:rPr lang="de-DE" dirty="0" err="1"/>
              <a:t>you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your</a:t>
            </a:r>
            <a:r>
              <a:rPr lang="de-DE" dirty="0"/>
              <a:t> </a:t>
            </a:r>
            <a:r>
              <a:rPr lang="de-DE" dirty="0" err="1"/>
              <a:t>attention</a:t>
            </a:r>
            <a:r>
              <a:rPr lang="de-DE" dirty="0"/>
              <a:t>!</a:t>
            </a: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083A655E-5583-A5E7-FC66-0539FAF7FA1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304142" y="301719"/>
            <a:ext cx="1704975" cy="5034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607416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rge image on the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12">
            <a:extLst>
              <a:ext uri="{FF2B5EF4-FFF2-40B4-BE49-F238E27FC236}">
                <a16:creationId xmlns:a16="http://schemas.microsoft.com/office/drawing/2014/main" id="{9F5D50C1-F721-E646-8820-99601D559A3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096000" y="0"/>
            <a:ext cx="6094816" cy="6858000"/>
          </a:xfrm>
          <a:prstGeom prst="rect">
            <a:avLst/>
          </a:prstGeom>
          <a:gradFill>
            <a:gsLst>
              <a:gs pos="0">
                <a:schemeClr val="tx1">
                  <a:alpha val="10000"/>
                </a:schemeClr>
              </a:gs>
              <a:gs pos="100000">
                <a:schemeClr val="tx1">
                  <a:alpha val="20000"/>
                </a:schemeClr>
              </a:gs>
            </a:gsLst>
            <a:lin ang="5400000" scaled="1"/>
          </a:gradFill>
        </p:spPr>
        <p:txBody>
          <a:bodyPr anchor="ctr">
            <a:normAutofit/>
          </a:bodyPr>
          <a:lstStyle>
            <a:lvl1pPr algn="ctr">
              <a:defRPr sz="1200"/>
            </a:lvl1pPr>
            <a:lvl6pPr algn="ctr">
              <a:defRPr/>
            </a:lvl6pPr>
          </a:lstStyle>
          <a:p>
            <a:pPr lvl="0"/>
            <a:endParaRPr lang="en-US" dirty="0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D10E3EE4-D87A-0E40-9499-7995AA0FB0CF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1524001" y="5481638"/>
            <a:ext cx="4211638" cy="647700"/>
          </a:xfrm>
          <a:prstGeom prst="rect">
            <a:avLst/>
          </a:prstGeom>
        </p:spPr>
        <p:txBody>
          <a:bodyPr anchor="b" anchorCtr="0">
            <a:noAutofit/>
          </a:bodyPr>
          <a:lstStyle>
            <a:lvl1pPr>
              <a:lnSpc>
                <a:spcPct val="100000"/>
              </a:lnSpc>
              <a:defRPr sz="1400">
                <a:solidFill>
                  <a:schemeClr val="accent4"/>
                </a:solidFill>
              </a:defRPr>
            </a:lvl1pPr>
          </a:lstStyle>
          <a:p>
            <a:pPr lvl="0"/>
            <a:r>
              <a:rPr lang="de-DE" dirty="0"/>
              <a:t>Further </a:t>
            </a:r>
            <a:r>
              <a:rPr lang="de-DE" dirty="0" err="1"/>
              <a:t>information</a:t>
            </a:r>
            <a:r>
              <a:rPr lang="de-DE" dirty="0"/>
              <a:t> </a:t>
            </a:r>
            <a:r>
              <a:rPr lang="de-DE" dirty="0" err="1"/>
              <a:t>can</a:t>
            </a:r>
            <a:r>
              <a:rPr lang="de-DE" dirty="0"/>
              <a:t> </a:t>
            </a:r>
            <a:r>
              <a:rPr lang="de-DE" dirty="0" err="1"/>
              <a:t>be</a:t>
            </a:r>
            <a:r>
              <a:rPr lang="de-DE" dirty="0"/>
              <a:t> </a:t>
            </a:r>
            <a:r>
              <a:rPr lang="de-DE" dirty="0" err="1"/>
              <a:t>entered</a:t>
            </a:r>
            <a:r>
              <a:rPr lang="de-DE" dirty="0"/>
              <a:t> </a:t>
            </a:r>
            <a:r>
              <a:rPr lang="de-DE" dirty="0" err="1"/>
              <a:t>here</a:t>
            </a:r>
            <a:r>
              <a:rPr lang="de-DE" dirty="0"/>
              <a:t> (optional).</a:t>
            </a:r>
          </a:p>
        </p:txBody>
      </p:sp>
      <p:sp>
        <p:nvSpPr>
          <p:cNvPr id="8" name="Titel 1">
            <a:extLst>
              <a:ext uri="{FF2B5EF4-FFF2-40B4-BE49-F238E27FC236}">
                <a16:creationId xmlns:a16="http://schemas.microsoft.com/office/drawing/2014/main" id="{0E60F3A1-868F-EE4C-B2F7-421D6E3D437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524001" y="728663"/>
            <a:ext cx="4211638" cy="863600"/>
          </a:xfrm>
        </p:spPr>
        <p:txBody>
          <a:bodyPr wrap="square">
            <a:noAutofit/>
          </a:bodyPr>
          <a:lstStyle>
            <a:lvl1pPr>
              <a:defRPr>
                <a:solidFill>
                  <a:schemeClr val="tx2"/>
                </a:solidFill>
                <a:latin typeface="Cabin Condensed Medium" pitchFamily="2" charset="77"/>
              </a:defRPr>
            </a:lvl1pPr>
          </a:lstStyle>
          <a:p>
            <a:r>
              <a:rPr lang="de-DE" dirty="0"/>
              <a:t>Large </a:t>
            </a:r>
            <a:r>
              <a:rPr lang="de-DE" dirty="0" err="1"/>
              <a:t>image</a:t>
            </a:r>
            <a:r>
              <a:rPr lang="de-DE" dirty="0"/>
              <a:t> on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right</a:t>
            </a:r>
            <a:endParaRPr lang="de-DE" dirty="0"/>
          </a:p>
        </p:txBody>
      </p:sp>
      <p:sp>
        <p:nvSpPr>
          <p:cNvPr id="13" name="Textplatzhalter 3">
            <a:extLst>
              <a:ext uri="{FF2B5EF4-FFF2-40B4-BE49-F238E27FC236}">
                <a16:creationId xmlns:a16="http://schemas.microsoft.com/office/drawing/2014/main" id="{9EC6F086-7A54-0E41-9578-957040875CAB}"/>
              </a:ext>
            </a:extLst>
          </p:cNvPr>
          <p:cNvSpPr>
            <a:spLocks noGrp="1"/>
          </p:cNvSpPr>
          <p:nvPr>
            <p:ph type="body" sz="quarter" idx="43" hasCustomPrompt="1"/>
          </p:nvPr>
        </p:nvSpPr>
        <p:spPr>
          <a:xfrm>
            <a:off x="1524001" y="1916113"/>
            <a:ext cx="4211637" cy="3384551"/>
          </a:xfrm>
        </p:spPr>
        <p:txBody>
          <a:bodyPr/>
          <a:lstStyle>
            <a:lvl1pPr>
              <a:defRPr/>
            </a:lvl1pPr>
          </a:lstStyle>
          <a:p>
            <a:r>
              <a:rPr lang="de-DE" dirty="0" err="1"/>
              <a:t>Lorem</a:t>
            </a:r>
            <a:r>
              <a:rPr lang="de-DE" dirty="0"/>
              <a:t> </a:t>
            </a:r>
            <a:r>
              <a:rPr lang="de-DE" dirty="0" err="1"/>
              <a:t>ipsum</a:t>
            </a:r>
            <a:r>
              <a:rPr lang="de-DE" dirty="0"/>
              <a:t> </a:t>
            </a:r>
            <a:r>
              <a:rPr lang="de-DE" dirty="0" err="1"/>
              <a:t>dolor</a:t>
            </a:r>
            <a:r>
              <a:rPr lang="de-DE" dirty="0"/>
              <a:t> </a:t>
            </a:r>
            <a:r>
              <a:rPr lang="de-DE" dirty="0" err="1"/>
              <a:t>sit</a:t>
            </a:r>
            <a:r>
              <a:rPr lang="de-DE" dirty="0"/>
              <a:t> </a:t>
            </a:r>
            <a:r>
              <a:rPr lang="de-DE" dirty="0" err="1"/>
              <a:t>amet</a:t>
            </a:r>
            <a:r>
              <a:rPr lang="de-DE" dirty="0"/>
              <a:t>, </a:t>
            </a:r>
            <a:r>
              <a:rPr lang="de-DE" dirty="0" err="1"/>
              <a:t>consetetur</a:t>
            </a:r>
            <a:r>
              <a:rPr lang="de-DE" dirty="0"/>
              <a:t> </a:t>
            </a:r>
            <a:r>
              <a:rPr lang="de-DE" dirty="0" err="1"/>
              <a:t>sadipscing</a:t>
            </a:r>
            <a:r>
              <a:rPr lang="de-DE" dirty="0"/>
              <a:t> </a:t>
            </a:r>
            <a:r>
              <a:rPr lang="de-DE" dirty="0" err="1"/>
              <a:t>elitr</a:t>
            </a:r>
            <a:r>
              <a:rPr lang="de-DE" dirty="0"/>
              <a:t>, sed </a:t>
            </a:r>
            <a:r>
              <a:rPr lang="de-DE" dirty="0" err="1"/>
              <a:t>diam</a:t>
            </a:r>
            <a:r>
              <a:rPr lang="de-DE" dirty="0"/>
              <a:t> </a:t>
            </a:r>
            <a:r>
              <a:rPr lang="de-DE" dirty="0" err="1"/>
              <a:t>nonumy</a:t>
            </a:r>
            <a:r>
              <a:rPr lang="de-DE" dirty="0"/>
              <a:t> </a:t>
            </a:r>
            <a:r>
              <a:rPr lang="de-DE" dirty="0" err="1"/>
              <a:t>eirmod</a:t>
            </a:r>
            <a:r>
              <a:rPr lang="de-DE" dirty="0"/>
              <a:t> </a:t>
            </a:r>
            <a:r>
              <a:rPr lang="de-DE" dirty="0" err="1"/>
              <a:t>tempor</a:t>
            </a:r>
            <a:r>
              <a:rPr lang="de-DE" dirty="0"/>
              <a:t> </a:t>
            </a:r>
            <a:r>
              <a:rPr lang="de-DE" dirty="0" err="1"/>
              <a:t>invidunt</a:t>
            </a:r>
            <a:r>
              <a:rPr lang="de-DE" dirty="0"/>
              <a:t> </a:t>
            </a:r>
            <a:r>
              <a:rPr lang="de-DE" dirty="0" err="1"/>
              <a:t>ut</a:t>
            </a:r>
            <a:r>
              <a:rPr lang="de-DE" dirty="0"/>
              <a:t> </a:t>
            </a:r>
            <a:r>
              <a:rPr lang="de-DE" dirty="0" err="1"/>
              <a:t>labore</a:t>
            </a:r>
            <a:r>
              <a:rPr lang="de-DE" dirty="0"/>
              <a:t> et </a:t>
            </a:r>
            <a:r>
              <a:rPr lang="de-DE" dirty="0" err="1"/>
              <a:t>dolore</a:t>
            </a:r>
            <a:r>
              <a:rPr lang="de-DE" dirty="0"/>
              <a:t> magna </a:t>
            </a:r>
            <a:r>
              <a:rPr lang="de-DE" dirty="0" err="1"/>
              <a:t>aliquyam</a:t>
            </a:r>
            <a:r>
              <a:rPr lang="de-DE" dirty="0"/>
              <a:t> erat, sed </a:t>
            </a:r>
            <a:r>
              <a:rPr lang="de-DE" dirty="0" err="1"/>
              <a:t>diam</a:t>
            </a:r>
            <a:r>
              <a:rPr lang="de-DE" dirty="0"/>
              <a:t> </a:t>
            </a:r>
            <a:r>
              <a:rPr lang="de-DE" dirty="0" err="1"/>
              <a:t>voluptua</a:t>
            </a:r>
            <a:r>
              <a:rPr lang="de-DE" dirty="0"/>
              <a:t>. At </a:t>
            </a:r>
            <a:r>
              <a:rPr lang="de-DE" dirty="0" err="1"/>
              <a:t>vero</a:t>
            </a:r>
            <a:r>
              <a:rPr lang="de-DE" dirty="0"/>
              <a:t> </a:t>
            </a:r>
            <a:r>
              <a:rPr lang="de-DE" dirty="0" err="1"/>
              <a:t>eos</a:t>
            </a:r>
            <a:r>
              <a:rPr lang="de-DE" dirty="0"/>
              <a:t> et </a:t>
            </a:r>
            <a:r>
              <a:rPr lang="de-DE" dirty="0" err="1"/>
              <a:t>accusam</a:t>
            </a:r>
            <a:r>
              <a:rPr lang="de-DE" dirty="0"/>
              <a:t> et </a:t>
            </a:r>
            <a:r>
              <a:rPr lang="de-DE" dirty="0" err="1"/>
              <a:t>justo</a:t>
            </a:r>
            <a:r>
              <a:rPr lang="de-DE" dirty="0"/>
              <a:t> </a:t>
            </a:r>
            <a:r>
              <a:rPr lang="de-DE" dirty="0" err="1"/>
              <a:t>duo</a:t>
            </a:r>
            <a:r>
              <a:rPr lang="de-DE" dirty="0"/>
              <a:t> </a:t>
            </a:r>
            <a:r>
              <a:rPr lang="de-DE" dirty="0" err="1"/>
              <a:t>dolores</a:t>
            </a:r>
            <a:r>
              <a:rPr lang="de-DE" dirty="0"/>
              <a:t> et </a:t>
            </a:r>
            <a:r>
              <a:rPr lang="de-DE" dirty="0" err="1"/>
              <a:t>ea</a:t>
            </a:r>
            <a:r>
              <a:rPr lang="de-DE" dirty="0"/>
              <a:t> </a:t>
            </a:r>
            <a:r>
              <a:rPr lang="de-DE" dirty="0" err="1"/>
              <a:t>rebum</a:t>
            </a:r>
            <a:r>
              <a:rPr lang="de-DE" dirty="0"/>
              <a:t>. Stet </a:t>
            </a:r>
            <a:r>
              <a:rPr lang="de-DE" dirty="0" err="1"/>
              <a:t>clita</a:t>
            </a:r>
            <a:r>
              <a:rPr lang="de-DE" dirty="0"/>
              <a:t> </a:t>
            </a:r>
            <a:r>
              <a:rPr lang="de-DE" dirty="0" err="1"/>
              <a:t>kasd</a:t>
            </a:r>
            <a:r>
              <a:rPr lang="de-DE" dirty="0"/>
              <a:t> </a:t>
            </a:r>
            <a:r>
              <a:rPr lang="de-DE" dirty="0" err="1"/>
              <a:t>gubergren</a:t>
            </a:r>
            <a:r>
              <a:rPr lang="de-DE" dirty="0"/>
              <a:t>, </a:t>
            </a:r>
            <a:r>
              <a:rPr lang="de-DE" dirty="0" err="1"/>
              <a:t>no</a:t>
            </a:r>
            <a:r>
              <a:rPr lang="de-DE" dirty="0"/>
              <a:t> </a:t>
            </a:r>
            <a:r>
              <a:rPr lang="de-DE" dirty="0" err="1"/>
              <a:t>sea</a:t>
            </a:r>
            <a:r>
              <a:rPr lang="de-DE" dirty="0"/>
              <a:t> </a:t>
            </a:r>
            <a:r>
              <a:rPr lang="de-DE" dirty="0" err="1"/>
              <a:t>takimata</a:t>
            </a:r>
            <a:r>
              <a:rPr lang="de-DE" dirty="0"/>
              <a:t> sanctus </a:t>
            </a:r>
            <a:r>
              <a:rPr lang="de-DE" dirty="0" err="1"/>
              <a:t>est</a:t>
            </a:r>
            <a:r>
              <a:rPr lang="de-DE" dirty="0"/>
              <a:t> </a:t>
            </a:r>
            <a:r>
              <a:rPr lang="de-DE" dirty="0" err="1"/>
              <a:t>Lorem</a:t>
            </a:r>
            <a:r>
              <a:rPr lang="de-DE" dirty="0"/>
              <a:t> </a:t>
            </a:r>
            <a:r>
              <a:rPr lang="de-DE" dirty="0" err="1"/>
              <a:t>ipsum</a:t>
            </a:r>
            <a:r>
              <a:rPr lang="de-DE" dirty="0"/>
              <a:t> </a:t>
            </a:r>
            <a:r>
              <a:rPr lang="de-DE" dirty="0" err="1"/>
              <a:t>dolor</a:t>
            </a:r>
            <a:r>
              <a:rPr lang="de-DE" dirty="0"/>
              <a:t> </a:t>
            </a:r>
            <a:r>
              <a:rPr lang="de-DE" dirty="0" err="1"/>
              <a:t>sit</a:t>
            </a:r>
            <a:r>
              <a:rPr lang="de-DE" dirty="0"/>
              <a:t> </a:t>
            </a:r>
            <a:r>
              <a:rPr lang="de-DE" dirty="0" err="1"/>
              <a:t>amet</a:t>
            </a:r>
            <a:r>
              <a:rPr lang="de-DE" dirty="0"/>
              <a:t>. </a:t>
            </a:r>
          </a:p>
        </p:txBody>
      </p:sp>
      <p:sp>
        <p:nvSpPr>
          <p:cNvPr id="2" name="Rechteck 1">
            <a:extLst>
              <a:ext uri="{FF2B5EF4-FFF2-40B4-BE49-F238E27FC236}">
                <a16:creationId xmlns:a16="http://schemas.microsoft.com/office/drawing/2014/main" id="{66DFD7FD-5851-F2E7-74D0-753D0E89B6AA}"/>
              </a:ext>
            </a:extLst>
          </p:cNvPr>
          <p:cNvSpPr/>
          <p:nvPr userDrawn="1"/>
        </p:nvSpPr>
        <p:spPr>
          <a:xfrm>
            <a:off x="1524001" y="6464996"/>
            <a:ext cx="4211637" cy="15388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r"/>
            <a:fld id="{999013ED-4997-B544-873F-F4FA6D05BFD8}" type="slidenum">
              <a:rPr lang="de-DE" sz="1000" b="1" smtClean="0">
                <a:solidFill>
                  <a:schemeClr val="tx1"/>
                </a:solidFill>
                <a:latin typeface="DM Sans 14pt" pitchFamily="2" charset="77"/>
              </a:rPr>
              <a:pPr algn="r"/>
              <a:t>‹Nr.›</a:t>
            </a:fld>
            <a:endParaRPr lang="de-DE" sz="1000" b="1" dirty="0">
              <a:solidFill>
                <a:schemeClr val="tx1"/>
              </a:solidFill>
              <a:latin typeface="DM Sans 14pt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230400287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rge image on the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12">
            <a:extLst>
              <a:ext uri="{FF2B5EF4-FFF2-40B4-BE49-F238E27FC236}">
                <a16:creationId xmlns:a16="http://schemas.microsoft.com/office/drawing/2014/main" id="{9F5D50C1-F721-E646-8820-99601D559A3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6094816" cy="6858000"/>
          </a:xfrm>
          <a:prstGeom prst="rect">
            <a:avLst/>
          </a:prstGeom>
          <a:gradFill>
            <a:gsLst>
              <a:gs pos="0">
                <a:schemeClr val="tx1">
                  <a:alpha val="10000"/>
                </a:schemeClr>
              </a:gs>
              <a:gs pos="100000">
                <a:schemeClr val="tx1">
                  <a:alpha val="20000"/>
                </a:schemeClr>
              </a:gs>
            </a:gsLst>
            <a:lin ang="5400000" scaled="1"/>
          </a:gradFill>
        </p:spPr>
        <p:txBody>
          <a:bodyPr anchor="ctr">
            <a:normAutofit/>
          </a:bodyPr>
          <a:lstStyle>
            <a:lvl1pPr algn="ctr">
              <a:defRPr sz="1200"/>
            </a:lvl1pPr>
            <a:lvl6pPr algn="ctr">
              <a:defRPr/>
            </a:lvl6pPr>
          </a:lstStyle>
          <a:p>
            <a:pPr lvl="0"/>
            <a:endParaRPr lang="en-US" dirty="0"/>
          </a:p>
        </p:txBody>
      </p:sp>
      <p:sp>
        <p:nvSpPr>
          <p:cNvPr id="2" name="Textplatzhalter 2">
            <a:extLst>
              <a:ext uri="{FF2B5EF4-FFF2-40B4-BE49-F238E27FC236}">
                <a16:creationId xmlns:a16="http://schemas.microsoft.com/office/drawing/2014/main" id="{A4A35699-026A-06B8-EF29-80F107374062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456363" y="5481639"/>
            <a:ext cx="4211637" cy="647700"/>
          </a:xfrm>
          <a:prstGeom prst="rect">
            <a:avLst/>
          </a:prstGeom>
        </p:spPr>
        <p:txBody>
          <a:bodyPr anchor="b" anchorCtr="0">
            <a:noAutofit/>
          </a:bodyPr>
          <a:lstStyle>
            <a:lvl1pPr>
              <a:lnSpc>
                <a:spcPct val="100000"/>
              </a:lnSpc>
              <a:defRPr sz="1400">
                <a:solidFill>
                  <a:schemeClr val="accent4"/>
                </a:solidFill>
              </a:defRPr>
            </a:lvl1pPr>
          </a:lstStyle>
          <a:p>
            <a:pPr lvl="0"/>
            <a:r>
              <a:rPr lang="de-DE" dirty="0"/>
              <a:t>Further </a:t>
            </a:r>
            <a:r>
              <a:rPr lang="de-DE" dirty="0" err="1"/>
              <a:t>information</a:t>
            </a:r>
            <a:r>
              <a:rPr lang="de-DE" dirty="0"/>
              <a:t> </a:t>
            </a:r>
            <a:r>
              <a:rPr lang="de-DE" dirty="0" err="1"/>
              <a:t>can</a:t>
            </a:r>
            <a:r>
              <a:rPr lang="de-DE" dirty="0"/>
              <a:t> </a:t>
            </a:r>
            <a:r>
              <a:rPr lang="de-DE" dirty="0" err="1"/>
              <a:t>be</a:t>
            </a:r>
            <a:r>
              <a:rPr lang="de-DE" dirty="0"/>
              <a:t> </a:t>
            </a:r>
            <a:r>
              <a:rPr lang="de-DE" dirty="0" err="1"/>
              <a:t>entered</a:t>
            </a:r>
            <a:r>
              <a:rPr lang="de-DE" dirty="0"/>
              <a:t> </a:t>
            </a:r>
            <a:r>
              <a:rPr lang="de-DE" dirty="0" err="1"/>
              <a:t>here</a:t>
            </a:r>
            <a:r>
              <a:rPr lang="de-DE" dirty="0"/>
              <a:t> (optional).</a:t>
            </a:r>
          </a:p>
        </p:txBody>
      </p:sp>
      <p:sp>
        <p:nvSpPr>
          <p:cNvPr id="3" name="Titel 1">
            <a:extLst>
              <a:ext uri="{FF2B5EF4-FFF2-40B4-BE49-F238E27FC236}">
                <a16:creationId xmlns:a16="http://schemas.microsoft.com/office/drawing/2014/main" id="{43430117-9BE3-E83F-E45E-D914392C3FE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456363" y="728663"/>
            <a:ext cx="4211637" cy="863600"/>
          </a:xfrm>
        </p:spPr>
        <p:txBody>
          <a:bodyPr wrap="square">
            <a:noAutofit/>
          </a:bodyPr>
          <a:lstStyle>
            <a:lvl1pPr>
              <a:defRPr>
                <a:solidFill>
                  <a:schemeClr val="tx2"/>
                </a:solidFill>
                <a:latin typeface="Cabin Condensed Medium" pitchFamily="2" charset="77"/>
              </a:defRPr>
            </a:lvl1pPr>
          </a:lstStyle>
          <a:p>
            <a:r>
              <a:rPr lang="de-DE" dirty="0"/>
              <a:t>Large </a:t>
            </a:r>
            <a:r>
              <a:rPr lang="de-DE" dirty="0" err="1"/>
              <a:t>image</a:t>
            </a:r>
            <a:r>
              <a:rPr lang="de-DE" dirty="0"/>
              <a:t> on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left</a:t>
            </a:r>
            <a:endParaRPr lang="de-DE" dirty="0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FBEF0E2A-1494-B7E0-B164-8EB99069DBAA}"/>
              </a:ext>
            </a:extLst>
          </p:cNvPr>
          <p:cNvSpPr>
            <a:spLocks noGrp="1"/>
          </p:cNvSpPr>
          <p:nvPr>
            <p:ph type="body" sz="quarter" idx="43" hasCustomPrompt="1"/>
          </p:nvPr>
        </p:nvSpPr>
        <p:spPr>
          <a:xfrm>
            <a:off x="6456363" y="1916113"/>
            <a:ext cx="4211637" cy="3384551"/>
          </a:xfrm>
        </p:spPr>
        <p:txBody>
          <a:bodyPr/>
          <a:lstStyle>
            <a:lvl1pPr>
              <a:defRPr/>
            </a:lvl1pPr>
          </a:lstStyle>
          <a:p>
            <a:r>
              <a:rPr lang="de-DE" dirty="0" err="1"/>
              <a:t>Lorem</a:t>
            </a:r>
            <a:r>
              <a:rPr lang="de-DE" dirty="0"/>
              <a:t> </a:t>
            </a:r>
            <a:r>
              <a:rPr lang="de-DE" dirty="0" err="1"/>
              <a:t>ipsum</a:t>
            </a:r>
            <a:r>
              <a:rPr lang="de-DE" dirty="0"/>
              <a:t> </a:t>
            </a:r>
            <a:r>
              <a:rPr lang="de-DE" dirty="0" err="1"/>
              <a:t>dolor</a:t>
            </a:r>
            <a:r>
              <a:rPr lang="de-DE" dirty="0"/>
              <a:t> </a:t>
            </a:r>
            <a:r>
              <a:rPr lang="de-DE" dirty="0" err="1"/>
              <a:t>sit</a:t>
            </a:r>
            <a:r>
              <a:rPr lang="de-DE" dirty="0"/>
              <a:t> </a:t>
            </a:r>
            <a:r>
              <a:rPr lang="de-DE" dirty="0" err="1"/>
              <a:t>amet</a:t>
            </a:r>
            <a:r>
              <a:rPr lang="de-DE" dirty="0"/>
              <a:t>, </a:t>
            </a:r>
            <a:r>
              <a:rPr lang="de-DE" dirty="0" err="1"/>
              <a:t>consetetur</a:t>
            </a:r>
            <a:r>
              <a:rPr lang="de-DE" dirty="0"/>
              <a:t> </a:t>
            </a:r>
            <a:r>
              <a:rPr lang="de-DE" dirty="0" err="1"/>
              <a:t>sadipscing</a:t>
            </a:r>
            <a:r>
              <a:rPr lang="de-DE" dirty="0"/>
              <a:t> </a:t>
            </a:r>
            <a:r>
              <a:rPr lang="de-DE" dirty="0" err="1"/>
              <a:t>elitr</a:t>
            </a:r>
            <a:r>
              <a:rPr lang="de-DE" dirty="0"/>
              <a:t>, sed </a:t>
            </a:r>
            <a:r>
              <a:rPr lang="de-DE" dirty="0" err="1"/>
              <a:t>diam</a:t>
            </a:r>
            <a:r>
              <a:rPr lang="de-DE" dirty="0"/>
              <a:t> </a:t>
            </a:r>
            <a:r>
              <a:rPr lang="de-DE" dirty="0" err="1"/>
              <a:t>nonumy</a:t>
            </a:r>
            <a:r>
              <a:rPr lang="de-DE" dirty="0"/>
              <a:t> </a:t>
            </a:r>
            <a:r>
              <a:rPr lang="de-DE" dirty="0" err="1"/>
              <a:t>eirmod</a:t>
            </a:r>
            <a:r>
              <a:rPr lang="de-DE" dirty="0"/>
              <a:t> </a:t>
            </a:r>
            <a:r>
              <a:rPr lang="de-DE" dirty="0" err="1"/>
              <a:t>tempor</a:t>
            </a:r>
            <a:r>
              <a:rPr lang="de-DE" dirty="0"/>
              <a:t> </a:t>
            </a:r>
            <a:r>
              <a:rPr lang="de-DE" dirty="0" err="1"/>
              <a:t>invidunt</a:t>
            </a:r>
            <a:r>
              <a:rPr lang="de-DE" dirty="0"/>
              <a:t> </a:t>
            </a:r>
            <a:r>
              <a:rPr lang="de-DE" dirty="0" err="1"/>
              <a:t>ut</a:t>
            </a:r>
            <a:r>
              <a:rPr lang="de-DE" dirty="0"/>
              <a:t> </a:t>
            </a:r>
            <a:r>
              <a:rPr lang="de-DE" dirty="0" err="1"/>
              <a:t>labore</a:t>
            </a:r>
            <a:r>
              <a:rPr lang="de-DE" dirty="0"/>
              <a:t> et </a:t>
            </a:r>
            <a:r>
              <a:rPr lang="de-DE" dirty="0" err="1"/>
              <a:t>dolore</a:t>
            </a:r>
            <a:r>
              <a:rPr lang="de-DE" dirty="0"/>
              <a:t> magna </a:t>
            </a:r>
            <a:r>
              <a:rPr lang="de-DE" dirty="0" err="1"/>
              <a:t>aliquyam</a:t>
            </a:r>
            <a:r>
              <a:rPr lang="de-DE" dirty="0"/>
              <a:t> erat, sed </a:t>
            </a:r>
            <a:r>
              <a:rPr lang="de-DE" dirty="0" err="1"/>
              <a:t>diam</a:t>
            </a:r>
            <a:r>
              <a:rPr lang="de-DE" dirty="0"/>
              <a:t> </a:t>
            </a:r>
            <a:r>
              <a:rPr lang="de-DE" dirty="0" err="1"/>
              <a:t>voluptua</a:t>
            </a:r>
            <a:r>
              <a:rPr lang="de-DE" dirty="0"/>
              <a:t>. At </a:t>
            </a:r>
            <a:r>
              <a:rPr lang="de-DE" dirty="0" err="1"/>
              <a:t>vero</a:t>
            </a:r>
            <a:r>
              <a:rPr lang="de-DE" dirty="0"/>
              <a:t> </a:t>
            </a:r>
            <a:r>
              <a:rPr lang="de-DE" dirty="0" err="1"/>
              <a:t>eos</a:t>
            </a:r>
            <a:r>
              <a:rPr lang="de-DE" dirty="0"/>
              <a:t> et </a:t>
            </a:r>
            <a:r>
              <a:rPr lang="de-DE" dirty="0" err="1"/>
              <a:t>accusam</a:t>
            </a:r>
            <a:r>
              <a:rPr lang="de-DE" dirty="0"/>
              <a:t> et </a:t>
            </a:r>
            <a:r>
              <a:rPr lang="de-DE" dirty="0" err="1"/>
              <a:t>justo</a:t>
            </a:r>
            <a:r>
              <a:rPr lang="de-DE" dirty="0"/>
              <a:t> </a:t>
            </a:r>
            <a:r>
              <a:rPr lang="de-DE" dirty="0" err="1"/>
              <a:t>duo</a:t>
            </a:r>
            <a:r>
              <a:rPr lang="de-DE" dirty="0"/>
              <a:t> </a:t>
            </a:r>
            <a:r>
              <a:rPr lang="de-DE" dirty="0" err="1"/>
              <a:t>dolores</a:t>
            </a:r>
            <a:r>
              <a:rPr lang="de-DE" dirty="0"/>
              <a:t> et </a:t>
            </a:r>
            <a:r>
              <a:rPr lang="de-DE" dirty="0" err="1"/>
              <a:t>ea</a:t>
            </a:r>
            <a:r>
              <a:rPr lang="de-DE" dirty="0"/>
              <a:t> </a:t>
            </a:r>
            <a:r>
              <a:rPr lang="de-DE" dirty="0" err="1"/>
              <a:t>rebum</a:t>
            </a:r>
            <a:r>
              <a:rPr lang="de-DE" dirty="0"/>
              <a:t>. Stet </a:t>
            </a:r>
            <a:r>
              <a:rPr lang="de-DE" dirty="0" err="1"/>
              <a:t>clita</a:t>
            </a:r>
            <a:r>
              <a:rPr lang="de-DE" dirty="0"/>
              <a:t> </a:t>
            </a:r>
            <a:r>
              <a:rPr lang="de-DE" dirty="0" err="1"/>
              <a:t>kasd</a:t>
            </a:r>
            <a:r>
              <a:rPr lang="de-DE" dirty="0"/>
              <a:t> </a:t>
            </a:r>
            <a:r>
              <a:rPr lang="de-DE" dirty="0" err="1"/>
              <a:t>gubergren</a:t>
            </a:r>
            <a:r>
              <a:rPr lang="de-DE" dirty="0"/>
              <a:t>, </a:t>
            </a:r>
            <a:r>
              <a:rPr lang="de-DE" dirty="0" err="1"/>
              <a:t>no</a:t>
            </a:r>
            <a:r>
              <a:rPr lang="de-DE" dirty="0"/>
              <a:t> </a:t>
            </a:r>
            <a:r>
              <a:rPr lang="de-DE" dirty="0" err="1"/>
              <a:t>sea</a:t>
            </a:r>
            <a:r>
              <a:rPr lang="de-DE" dirty="0"/>
              <a:t> </a:t>
            </a:r>
            <a:r>
              <a:rPr lang="de-DE" dirty="0" err="1"/>
              <a:t>takimata</a:t>
            </a:r>
            <a:r>
              <a:rPr lang="de-DE" dirty="0"/>
              <a:t> sanctus </a:t>
            </a:r>
            <a:r>
              <a:rPr lang="de-DE" dirty="0" err="1"/>
              <a:t>est</a:t>
            </a:r>
            <a:r>
              <a:rPr lang="de-DE" dirty="0"/>
              <a:t> </a:t>
            </a:r>
            <a:r>
              <a:rPr lang="de-DE" dirty="0" err="1"/>
              <a:t>Lorem</a:t>
            </a:r>
            <a:r>
              <a:rPr lang="de-DE" dirty="0"/>
              <a:t> </a:t>
            </a:r>
            <a:r>
              <a:rPr lang="de-DE" dirty="0" err="1"/>
              <a:t>ipsum</a:t>
            </a:r>
            <a:r>
              <a:rPr lang="de-DE" dirty="0"/>
              <a:t> </a:t>
            </a:r>
            <a:r>
              <a:rPr lang="de-DE" dirty="0" err="1"/>
              <a:t>dolor</a:t>
            </a:r>
            <a:r>
              <a:rPr lang="de-DE" dirty="0"/>
              <a:t> </a:t>
            </a:r>
            <a:r>
              <a:rPr lang="de-DE" dirty="0" err="1"/>
              <a:t>sit</a:t>
            </a:r>
            <a:r>
              <a:rPr lang="de-DE" dirty="0"/>
              <a:t> </a:t>
            </a:r>
            <a:r>
              <a:rPr lang="de-DE" dirty="0" err="1"/>
              <a:t>amet</a:t>
            </a:r>
            <a:r>
              <a:rPr lang="de-DE" dirty="0"/>
              <a:t>. </a:t>
            </a:r>
          </a:p>
        </p:txBody>
      </p:sp>
      <p:sp>
        <p:nvSpPr>
          <p:cNvPr id="5" name="Rechteck 4">
            <a:extLst>
              <a:ext uri="{FF2B5EF4-FFF2-40B4-BE49-F238E27FC236}">
                <a16:creationId xmlns:a16="http://schemas.microsoft.com/office/drawing/2014/main" id="{A57518A0-67B9-3BD5-CC5B-3E4732B19209}"/>
              </a:ext>
            </a:extLst>
          </p:cNvPr>
          <p:cNvSpPr/>
          <p:nvPr userDrawn="1"/>
        </p:nvSpPr>
        <p:spPr>
          <a:xfrm>
            <a:off x="1524001" y="6464996"/>
            <a:ext cx="10307638" cy="15388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r"/>
            <a:fld id="{999013ED-4997-B544-873F-F4FA6D05BFD8}" type="slidenum">
              <a:rPr lang="de-DE" sz="1000" b="1" smtClean="0">
                <a:solidFill>
                  <a:schemeClr val="tx1"/>
                </a:solidFill>
                <a:latin typeface="DM Sans 14pt" pitchFamily="2" charset="77"/>
              </a:rPr>
              <a:pPr algn="r"/>
              <a:t>‹Nr.›</a:t>
            </a:fld>
            <a:endParaRPr lang="de-DE" sz="1000" b="1" dirty="0">
              <a:solidFill>
                <a:schemeClr val="tx1"/>
              </a:solidFill>
              <a:latin typeface="DM Sans 14pt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58262933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4067" userDrawn="1">
          <p15:clr>
            <a:srgbClr val="FBAE40"/>
          </p15:clr>
        </p15:guide>
      </p15:sldGuideLst>
    </p:ext>
  </p:extLs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gallery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12">
            <a:extLst>
              <a:ext uri="{FF2B5EF4-FFF2-40B4-BE49-F238E27FC236}">
                <a16:creationId xmlns:a16="http://schemas.microsoft.com/office/drawing/2014/main" id="{10DA7BB5-54C5-F147-9692-B6ACA721AFCC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6096000" y="1916113"/>
            <a:ext cx="2649538" cy="1983600"/>
          </a:xfrm>
          <a:prstGeom prst="rect">
            <a:avLst/>
          </a:prstGeom>
          <a:gradFill>
            <a:gsLst>
              <a:gs pos="0">
                <a:schemeClr val="tx1">
                  <a:alpha val="10000"/>
                </a:schemeClr>
              </a:gs>
              <a:gs pos="100000">
                <a:schemeClr val="tx1">
                  <a:alpha val="20000"/>
                </a:schemeClr>
              </a:gs>
            </a:gsLst>
            <a:lin ang="5400000" scaled="1"/>
          </a:gradFill>
          <a:ln w="19050">
            <a:solidFill>
              <a:schemeClr val="accent1"/>
            </a:solidFill>
          </a:ln>
        </p:spPr>
        <p:txBody>
          <a:bodyPr anchor="ctr">
            <a:normAutofit/>
          </a:bodyPr>
          <a:lstStyle>
            <a:lvl1pPr algn="ctr">
              <a:defRPr sz="1200"/>
            </a:lvl1pPr>
            <a:lvl6pPr algn="ctr">
              <a:defRPr/>
            </a:lvl6pPr>
          </a:lstStyle>
          <a:p>
            <a:pPr lvl="0"/>
            <a:endParaRPr lang="en-US" dirty="0"/>
          </a:p>
        </p:txBody>
      </p:sp>
      <p:sp>
        <p:nvSpPr>
          <p:cNvPr id="19" name="Picture Placeholder 12">
            <a:extLst>
              <a:ext uri="{FF2B5EF4-FFF2-40B4-BE49-F238E27FC236}">
                <a16:creationId xmlns:a16="http://schemas.microsoft.com/office/drawing/2014/main" id="{C6E97394-C35A-AF46-8062-3444E401ACD0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>
          <a:xfrm>
            <a:off x="6096000" y="4145738"/>
            <a:ext cx="2649538" cy="1983600"/>
          </a:xfrm>
          <a:prstGeom prst="rect">
            <a:avLst/>
          </a:prstGeom>
          <a:gradFill>
            <a:gsLst>
              <a:gs pos="0">
                <a:schemeClr val="tx1">
                  <a:alpha val="10000"/>
                </a:schemeClr>
              </a:gs>
              <a:gs pos="100000">
                <a:schemeClr val="tx1">
                  <a:alpha val="20000"/>
                </a:schemeClr>
              </a:gs>
            </a:gsLst>
            <a:lin ang="5400000" scaled="1"/>
          </a:gradFill>
          <a:ln w="19050">
            <a:solidFill>
              <a:schemeClr val="accent1"/>
            </a:solidFill>
          </a:ln>
        </p:spPr>
        <p:txBody>
          <a:bodyPr anchor="ctr">
            <a:normAutofit/>
          </a:bodyPr>
          <a:lstStyle>
            <a:lvl1pPr algn="ctr">
              <a:defRPr sz="1200"/>
            </a:lvl1pPr>
            <a:lvl6pPr algn="ctr">
              <a:defRPr/>
            </a:lvl6pPr>
          </a:lstStyle>
          <a:p>
            <a:pPr lvl="0"/>
            <a:endParaRPr lang="en-US" dirty="0"/>
          </a:p>
        </p:txBody>
      </p:sp>
      <p:sp>
        <p:nvSpPr>
          <p:cNvPr id="23" name="Textplatzhalter 2">
            <a:extLst>
              <a:ext uri="{FF2B5EF4-FFF2-40B4-BE49-F238E27FC236}">
                <a16:creationId xmlns:a16="http://schemas.microsoft.com/office/drawing/2014/main" id="{E463F75E-7779-D745-8212-806B90BDFDD7}"/>
              </a:ext>
            </a:extLst>
          </p:cNvPr>
          <p:cNvSpPr>
            <a:spLocks noGrp="1"/>
          </p:cNvSpPr>
          <p:nvPr>
            <p:ph type="body" sz="quarter" idx="58" hasCustomPrompt="1"/>
          </p:nvPr>
        </p:nvSpPr>
        <p:spPr>
          <a:xfrm>
            <a:off x="8940800" y="1920012"/>
            <a:ext cx="1725613" cy="19797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0000"/>
              </a:lnSpc>
              <a:defRPr sz="1200">
                <a:solidFill>
                  <a:schemeClr val="tx2"/>
                </a:solidFill>
              </a:defRPr>
            </a:lvl1pPr>
          </a:lstStyle>
          <a:p>
            <a:r>
              <a:rPr lang="de-DE" dirty="0"/>
              <a:t>Place a </a:t>
            </a:r>
            <a:r>
              <a:rPr lang="de-DE" dirty="0" err="1"/>
              <a:t>short</a:t>
            </a:r>
            <a:r>
              <a:rPr lang="de-DE" dirty="0"/>
              <a:t> </a:t>
            </a:r>
            <a:r>
              <a:rPr lang="de-DE" dirty="0" err="1"/>
              <a:t>description</a:t>
            </a:r>
            <a:r>
              <a:rPr lang="de-DE" dirty="0"/>
              <a:t> </a:t>
            </a:r>
            <a:r>
              <a:rPr lang="de-DE" dirty="0" err="1"/>
              <a:t>text</a:t>
            </a:r>
            <a:r>
              <a:rPr lang="de-DE" dirty="0"/>
              <a:t> </a:t>
            </a:r>
            <a:r>
              <a:rPr lang="de-DE" dirty="0" err="1"/>
              <a:t>here</a:t>
            </a:r>
            <a:r>
              <a:rPr lang="de-DE" dirty="0"/>
              <a:t>.</a:t>
            </a:r>
          </a:p>
        </p:txBody>
      </p:sp>
      <p:sp>
        <p:nvSpPr>
          <p:cNvPr id="24" name="Textplatzhalter 2">
            <a:extLst>
              <a:ext uri="{FF2B5EF4-FFF2-40B4-BE49-F238E27FC236}">
                <a16:creationId xmlns:a16="http://schemas.microsoft.com/office/drawing/2014/main" id="{114382BE-935C-2842-B9FD-B24A8AB1F02E}"/>
              </a:ext>
            </a:extLst>
          </p:cNvPr>
          <p:cNvSpPr>
            <a:spLocks noGrp="1"/>
          </p:cNvSpPr>
          <p:nvPr>
            <p:ph type="body" sz="quarter" idx="59" hasCustomPrompt="1"/>
          </p:nvPr>
        </p:nvSpPr>
        <p:spPr>
          <a:xfrm>
            <a:off x="8940800" y="4150817"/>
            <a:ext cx="1727200" cy="1978519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0000"/>
              </a:lnSpc>
              <a:defRPr sz="1200">
                <a:solidFill>
                  <a:schemeClr val="tx2"/>
                </a:solidFill>
              </a:defRPr>
            </a:lvl1pPr>
          </a:lstStyle>
          <a:p>
            <a:r>
              <a:rPr lang="de-DE" dirty="0"/>
              <a:t>Place a </a:t>
            </a:r>
            <a:r>
              <a:rPr lang="de-DE" dirty="0" err="1"/>
              <a:t>short</a:t>
            </a:r>
            <a:r>
              <a:rPr lang="de-DE" dirty="0"/>
              <a:t> </a:t>
            </a:r>
            <a:r>
              <a:rPr lang="de-DE" dirty="0" err="1"/>
              <a:t>description</a:t>
            </a:r>
            <a:r>
              <a:rPr lang="de-DE" dirty="0"/>
              <a:t> </a:t>
            </a:r>
            <a:r>
              <a:rPr lang="de-DE" dirty="0" err="1"/>
              <a:t>text</a:t>
            </a:r>
            <a:r>
              <a:rPr lang="de-DE" dirty="0"/>
              <a:t> </a:t>
            </a:r>
            <a:r>
              <a:rPr lang="de-DE" dirty="0" err="1"/>
              <a:t>here</a:t>
            </a:r>
            <a:r>
              <a:rPr lang="de-DE" dirty="0"/>
              <a:t>.</a:t>
            </a:r>
          </a:p>
        </p:txBody>
      </p:sp>
      <p:sp>
        <p:nvSpPr>
          <p:cNvPr id="7" name="Picture Placeholder 12">
            <a:extLst>
              <a:ext uri="{FF2B5EF4-FFF2-40B4-BE49-F238E27FC236}">
                <a16:creationId xmlns:a16="http://schemas.microsoft.com/office/drawing/2014/main" id="{6AB1FA9D-0143-BB6B-8EF5-B8D1E10B1412}"/>
              </a:ext>
            </a:extLst>
          </p:cNvPr>
          <p:cNvSpPr>
            <a:spLocks noGrp="1"/>
          </p:cNvSpPr>
          <p:nvPr>
            <p:ph type="pic" sz="quarter" idx="61"/>
          </p:nvPr>
        </p:nvSpPr>
        <p:spPr>
          <a:xfrm>
            <a:off x="1524000" y="1916112"/>
            <a:ext cx="2649538" cy="1983600"/>
          </a:xfrm>
          <a:prstGeom prst="rect">
            <a:avLst/>
          </a:prstGeom>
          <a:gradFill>
            <a:gsLst>
              <a:gs pos="0">
                <a:schemeClr val="tx1">
                  <a:alpha val="10000"/>
                </a:schemeClr>
              </a:gs>
              <a:gs pos="100000">
                <a:schemeClr val="tx1">
                  <a:alpha val="20000"/>
                </a:schemeClr>
              </a:gs>
            </a:gsLst>
            <a:lin ang="5400000" scaled="1"/>
          </a:gradFill>
          <a:ln w="19050">
            <a:solidFill>
              <a:schemeClr val="accent1"/>
            </a:solidFill>
          </a:ln>
        </p:spPr>
        <p:txBody>
          <a:bodyPr anchor="ctr">
            <a:normAutofit/>
          </a:bodyPr>
          <a:lstStyle>
            <a:lvl1pPr algn="ctr">
              <a:defRPr sz="1200"/>
            </a:lvl1pPr>
            <a:lvl6pPr algn="ctr">
              <a:defRPr/>
            </a:lvl6pPr>
          </a:lstStyle>
          <a:p>
            <a:pPr lvl="0"/>
            <a:endParaRPr lang="en-US" dirty="0"/>
          </a:p>
        </p:txBody>
      </p:sp>
      <p:sp>
        <p:nvSpPr>
          <p:cNvPr id="8" name="Textplatzhalter 2">
            <a:extLst>
              <a:ext uri="{FF2B5EF4-FFF2-40B4-BE49-F238E27FC236}">
                <a16:creationId xmlns:a16="http://schemas.microsoft.com/office/drawing/2014/main" id="{57B58AB0-6558-3986-F396-B987659B953C}"/>
              </a:ext>
            </a:extLst>
          </p:cNvPr>
          <p:cNvSpPr>
            <a:spLocks noGrp="1"/>
          </p:cNvSpPr>
          <p:nvPr>
            <p:ph type="body" sz="quarter" idx="62" hasCustomPrompt="1"/>
          </p:nvPr>
        </p:nvSpPr>
        <p:spPr>
          <a:xfrm>
            <a:off x="4367214" y="1920012"/>
            <a:ext cx="1542379" cy="19797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0000"/>
              </a:lnSpc>
              <a:defRPr sz="1200">
                <a:solidFill>
                  <a:schemeClr val="tx2"/>
                </a:solidFill>
              </a:defRPr>
            </a:lvl1pPr>
          </a:lstStyle>
          <a:p>
            <a:r>
              <a:rPr lang="de-DE" dirty="0"/>
              <a:t>Place a </a:t>
            </a:r>
            <a:r>
              <a:rPr lang="de-DE" dirty="0" err="1"/>
              <a:t>short</a:t>
            </a:r>
            <a:r>
              <a:rPr lang="de-DE" dirty="0"/>
              <a:t> </a:t>
            </a:r>
            <a:r>
              <a:rPr lang="de-DE" dirty="0" err="1"/>
              <a:t>description</a:t>
            </a:r>
            <a:r>
              <a:rPr lang="de-DE" dirty="0"/>
              <a:t> </a:t>
            </a:r>
            <a:r>
              <a:rPr lang="de-DE" dirty="0" err="1"/>
              <a:t>text</a:t>
            </a:r>
            <a:r>
              <a:rPr lang="de-DE" dirty="0"/>
              <a:t> </a:t>
            </a:r>
            <a:r>
              <a:rPr lang="de-DE" dirty="0" err="1"/>
              <a:t>here</a:t>
            </a:r>
            <a:r>
              <a:rPr lang="de-DE" dirty="0"/>
              <a:t>.</a:t>
            </a:r>
          </a:p>
        </p:txBody>
      </p:sp>
      <p:sp>
        <p:nvSpPr>
          <p:cNvPr id="10" name="Picture Placeholder 12">
            <a:extLst>
              <a:ext uri="{FF2B5EF4-FFF2-40B4-BE49-F238E27FC236}">
                <a16:creationId xmlns:a16="http://schemas.microsoft.com/office/drawing/2014/main" id="{B0CC2A28-E5B6-8A54-B27F-B97EE2431B8B}"/>
              </a:ext>
            </a:extLst>
          </p:cNvPr>
          <p:cNvSpPr>
            <a:spLocks noGrp="1"/>
          </p:cNvSpPr>
          <p:nvPr>
            <p:ph type="pic" sz="quarter" idx="63"/>
          </p:nvPr>
        </p:nvSpPr>
        <p:spPr>
          <a:xfrm>
            <a:off x="1524000" y="4145738"/>
            <a:ext cx="2649538" cy="1983600"/>
          </a:xfrm>
          <a:prstGeom prst="rect">
            <a:avLst/>
          </a:prstGeom>
          <a:gradFill>
            <a:gsLst>
              <a:gs pos="0">
                <a:schemeClr val="tx1">
                  <a:alpha val="10000"/>
                </a:schemeClr>
              </a:gs>
              <a:gs pos="100000">
                <a:schemeClr val="tx1">
                  <a:alpha val="20000"/>
                </a:schemeClr>
              </a:gs>
            </a:gsLst>
            <a:lin ang="5400000" scaled="1"/>
          </a:gradFill>
          <a:ln w="19050">
            <a:solidFill>
              <a:schemeClr val="accent1"/>
            </a:solidFill>
          </a:ln>
        </p:spPr>
        <p:txBody>
          <a:bodyPr anchor="ctr">
            <a:normAutofit/>
          </a:bodyPr>
          <a:lstStyle>
            <a:lvl1pPr algn="ctr">
              <a:defRPr sz="1200"/>
            </a:lvl1pPr>
            <a:lvl6pPr algn="ctr">
              <a:defRPr/>
            </a:lvl6pPr>
          </a:lstStyle>
          <a:p>
            <a:pPr lvl="0"/>
            <a:endParaRPr lang="en-US" dirty="0"/>
          </a:p>
        </p:txBody>
      </p:sp>
      <p:sp>
        <p:nvSpPr>
          <p:cNvPr id="11" name="Textplatzhalter 2">
            <a:extLst>
              <a:ext uri="{FF2B5EF4-FFF2-40B4-BE49-F238E27FC236}">
                <a16:creationId xmlns:a16="http://schemas.microsoft.com/office/drawing/2014/main" id="{B8BD3E8E-0653-10FD-5F86-31D86263B46B}"/>
              </a:ext>
            </a:extLst>
          </p:cNvPr>
          <p:cNvSpPr>
            <a:spLocks noGrp="1"/>
          </p:cNvSpPr>
          <p:nvPr>
            <p:ph type="body" sz="quarter" idx="64" hasCustomPrompt="1"/>
          </p:nvPr>
        </p:nvSpPr>
        <p:spPr>
          <a:xfrm>
            <a:off x="4368800" y="4150817"/>
            <a:ext cx="1533236" cy="1978519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0000"/>
              </a:lnSpc>
              <a:defRPr sz="1200">
                <a:solidFill>
                  <a:schemeClr val="tx2"/>
                </a:solidFill>
              </a:defRPr>
            </a:lvl1pPr>
          </a:lstStyle>
          <a:p>
            <a:r>
              <a:rPr lang="de-DE" dirty="0"/>
              <a:t>Place a </a:t>
            </a:r>
            <a:r>
              <a:rPr lang="de-DE" dirty="0" err="1"/>
              <a:t>short</a:t>
            </a:r>
            <a:r>
              <a:rPr lang="de-DE" dirty="0"/>
              <a:t> </a:t>
            </a:r>
            <a:r>
              <a:rPr lang="de-DE" dirty="0" err="1"/>
              <a:t>description</a:t>
            </a:r>
            <a:r>
              <a:rPr lang="de-DE" dirty="0"/>
              <a:t> </a:t>
            </a:r>
            <a:r>
              <a:rPr lang="de-DE" dirty="0" err="1"/>
              <a:t>text</a:t>
            </a:r>
            <a:r>
              <a:rPr lang="de-DE" dirty="0"/>
              <a:t> </a:t>
            </a:r>
            <a:r>
              <a:rPr lang="de-DE" dirty="0" err="1"/>
              <a:t>here</a:t>
            </a:r>
            <a:r>
              <a:rPr lang="de-DE" dirty="0"/>
              <a:t>.</a:t>
            </a:r>
          </a:p>
        </p:txBody>
      </p:sp>
      <p:sp>
        <p:nvSpPr>
          <p:cNvPr id="5" name="Titel 1">
            <a:extLst>
              <a:ext uri="{FF2B5EF4-FFF2-40B4-BE49-F238E27FC236}">
                <a16:creationId xmlns:a16="http://schemas.microsoft.com/office/drawing/2014/main" id="{F7B414FA-DD5C-9C9F-E8B8-343E59A1D27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524001" y="728663"/>
            <a:ext cx="4211638" cy="863600"/>
          </a:xfrm>
        </p:spPr>
        <p:txBody>
          <a:bodyPr wrap="square">
            <a:noAutofit/>
          </a:bodyPr>
          <a:lstStyle>
            <a:lvl1pPr>
              <a:defRPr>
                <a:solidFill>
                  <a:schemeClr val="tx2"/>
                </a:solidFill>
                <a:latin typeface="Cabin Condensed Medium" pitchFamily="2" charset="77"/>
              </a:defRPr>
            </a:lvl1pPr>
          </a:lstStyle>
          <a:p>
            <a:r>
              <a:rPr lang="de-DE" dirty="0"/>
              <a:t>Image </a:t>
            </a:r>
            <a:r>
              <a:rPr lang="de-DE" dirty="0" err="1"/>
              <a:t>gallery</a:t>
            </a:r>
            <a:r>
              <a:rPr lang="de-DE" dirty="0"/>
              <a:t> </a:t>
            </a:r>
            <a:r>
              <a:rPr lang="de-DE" dirty="0" err="1"/>
              <a:t>with</a:t>
            </a:r>
            <a:r>
              <a:rPr lang="de-DE" dirty="0"/>
              <a:t> 4 </a:t>
            </a:r>
            <a:r>
              <a:rPr lang="de-DE" dirty="0" err="1"/>
              <a:t>pictures</a:t>
            </a:r>
            <a:endParaRPr lang="de-DE" dirty="0"/>
          </a:p>
        </p:txBody>
      </p:sp>
      <p:sp>
        <p:nvSpPr>
          <p:cNvPr id="2" name="Rechteck 1">
            <a:extLst>
              <a:ext uri="{FF2B5EF4-FFF2-40B4-BE49-F238E27FC236}">
                <a16:creationId xmlns:a16="http://schemas.microsoft.com/office/drawing/2014/main" id="{7BD49C0F-12F5-B09D-9C35-9209A72AEDC5}"/>
              </a:ext>
            </a:extLst>
          </p:cNvPr>
          <p:cNvSpPr/>
          <p:nvPr userDrawn="1"/>
        </p:nvSpPr>
        <p:spPr>
          <a:xfrm>
            <a:off x="1524001" y="6464996"/>
            <a:ext cx="10307638" cy="15388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r"/>
            <a:fld id="{999013ED-4997-B544-873F-F4FA6D05BFD8}" type="slidenum">
              <a:rPr lang="de-DE" sz="1000" b="1" smtClean="0">
                <a:solidFill>
                  <a:schemeClr val="tx1"/>
                </a:solidFill>
                <a:latin typeface="DM Sans 14pt" pitchFamily="2" charset="77"/>
              </a:rPr>
              <a:pPr algn="r"/>
              <a:t>‹Nr.›</a:t>
            </a:fld>
            <a:endParaRPr lang="de-DE" sz="1000" b="1" dirty="0">
              <a:solidFill>
                <a:schemeClr val="tx1"/>
              </a:solidFill>
              <a:latin typeface="DM Sans 14pt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10992161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5632" userDrawn="1">
          <p15:clr>
            <a:srgbClr val="FBAE40"/>
          </p15:clr>
        </p15:guide>
        <p15:guide id="2" pos="2751" userDrawn="1">
          <p15:clr>
            <a:srgbClr val="FBAE40"/>
          </p15:clr>
        </p15:guide>
      </p15:sldGuideLst>
    </p:ext>
  </p:extLs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gallery (8 &amp; round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Picture Placeholder 12">
            <a:extLst>
              <a:ext uri="{FF2B5EF4-FFF2-40B4-BE49-F238E27FC236}">
                <a16:creationId xmlns:a16="http://schemas.microsoft.com/office/drawing/2014/main" id="{35DA0F3D-3470-5F4C-A220-70F8F67473D1}"/>
              </a:ext>
            </a:extLst>
          </p:cNvPr>
          <p:cNvSpPr>
            <a:spLocks noGrp="1"/>
          </p:cNvSpPr>
          <p:nvPr>
            <p:ph type="pic" sz="quarter" idx="41"/>
          </p:nvPr>
        </p:nvSpPr>
        <p:spPr>
          <a:xfrm>
            <a:off x="1523999" y="1584543"/>
            <a:ext cx="1440000" cy="1440000"/>
          </a:xfrm>
          <a:prstGeom prst="ellipse">
            <a:avLst/>
          </a:prstGeom>
          <a:gradFill>
            <a:gsLst>
              <a:gs pos="0">
                <a:schemeClr val="tx1">
                  <a:alpha val="10000"/>
                </a:schemeClr>
              </a:gs>
              <a:gs pos="100000">
                <a:schemeClr val="tx1">
                  <a:alpha val="20000"/>
                </a:schemeClr>
              </a:gs>
            </a:gsLst>
            <a:lin ang="5400000" scaled="1"/>
          </a:gradFill>
          <a:ln w="19050">
            <a:solidFill>
              <a:schemeClr val="accent1"/>
            </a:solidFill>
          </a:ln>
        </p:spPr>
        <p:txBody>
          <a:bodyPr anchor="ctr">
            <a:normAutofit/>
          </a:bodyPr>
          <a:lstStyle>
            <a:lvl1pPr algn="ctr">
              <a:defRPr sz="1200"/>
            </a:lvl1pPr>
            <a:lvl6pPr algn="ctr">
              <a:defRPr/>
            </a:lvl6pPr>
          </a:lstStyle>
          <a:p>
            <a:pPr lvl="0"/>
            <a:endParaRPr lang="en-US" dirty="0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0DACDAE-0CCA-2116-B719-6BAE18B7EEBA}"/>
              </a:ext>
            </a:extLst>
          </p:cNvPr>
          <p:cNvSpPr>
            <a:spLocks noGrp="1"/>
          </p:cNvSpPr>
          <p:nvPr>
            <p:ph type="body" sz="quarter" idx="68" hasCustomPrompt="1"/>
          </p:nvPr>
        </p:nvSpPr>
        <p:spPr>
          <a:xfrm>
            <a:off x="1523999" y="3141714"/>
            <a:ext cx="2160000" cy="664883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0000"/>
              </a:lnSpc>
              <a:defRPr sz="1200">
                <a:solidFill>
                  <a:schemeClr val="tx2"/>
                </a:solidFill>
              </a:defRPr>
            </a:lvl1pPr>
          </a:lstStyle>
          <a:p>
            <a:pPr lvl="0"/>
            <a:r>
              <a:rPr lang="de-DE" dirty="0"/>
              <a:t>Caption: </a:t>
            </a:r>
            <a:r>
              <a:rPr lang="de-DE" dirty="0" err="1"/>
              <a:t>Visualising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steps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‘</a:t>
            </a:r>
            <a:r>
              <a:rPr lang="de-DE" dirty="0" err="1"/>
              <a:t>transforaminal</a:t>
            </a:r>
            <a:r>
              <a:rPr lang="de-DE" dirty="0"/>
              <a:t> </a:t>
            </a:r>
            <a:r>
              <a:rPr lang="de-DE" dirty="0" err="1"/>
              <a:t>approach</a:t>
            </a:r>
            <a:r>
              <a:rPr lang="de-DE" dirty="0"/>
              <a:t>’,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example</a:t>
            </a:r>
            <a:r>
              <a:rPr lang="de-DE" dirty="0"/>
              <a:t>.</a:t>
            </a:r>
          </a:p>
        </p:txBody>
      </p:sp>
      <p:sp>
        <p:nvSpPr>
          <p:cNvPr id="4" name="Picture Placeholder 12">
            <a:extLst>
              <a:ext uri="{FF2B5EF4-FFF2-40B4-BE49-F238E27FC236}">
                <a16:creationId xmlns:a16="http://schemas.microsoft.com/office/drawing/2014/main" id="{C839F4D4-CC4D-4D37-D302-726251D7AEF3}"/>
              </a:ext>
            </a:extLst>
          </p:cNvPr>
          <p:cNvSpPr>
            <a:spLocks noGrp="1"/>
          </p:cNvSpPr>
          <p:nvPr>
            <p:ph type="pic" sz="quarter" idx="69"/>
          </p:nvPr>
        </p:nvSpPr>
        <p:spPr>
          <a:xfrm>
            <a:off x="3846790" y="1594982"/>
            <a:ext cx="1440000" cy="1440000"/>
          </a:xfrm>
          <a:prstGeom prst="ellipse">
            <a:avLst/>
          </a:prstGeom>
          <a:gradFill>
            <a:gsLst>
              <a:gs pos="0">
                <a:schemeClr val="tx1">
                  <a:alpha val="10000"/>
                </a:schemeClr>
              </a:gs>
              <a:gs pos="100000">
                <a:schemeClr val="tx1">
                  <a:alpha val="20000"/>
                </a:schemeClr>
              </a:gs>
            </a:gsLst>
            <a:lin ang="5400000" scaled="1"/>
          </a:gradFill>
          <a:ln w="19050">
            <a:solidFill>
              <a:schemeClr val="accent1"/>
            </a:solidFill>
          </a:ln>
        </p:spPr>
        <p:txBody>
          <a:bodyPr anchor="ctr">
            <a:normAutofit/>
          </a:bodyPr>
          <a:lstStyle>
            <a:lvl1pPr algn="ctr">
              <a:defRPr sz="1200"/>
            </a:lvl1pPr>
            <a:lvl6pPr algn="ctr">
              <a:defRPr/>
            </a:lvl6pPr>
          </a:lstStyle>
          <a:p>
            <a:pPr lvl="0"/>
            <a:endParaRPr lang="en-US" dirty="0"/>
          </a:p>
        </p:txBody>
      </p:sp>
      <p:sp>
        <p:nvSpPr>
          <p:cNvPr id="5" name="Textplatzhalter 2">
            <a:extLst>
              <a:ext uri="{FF2B5EF4-FFF2-40B4-BE49-F238E27FC236}">
                <a16:creationId xmlns:a16="http://schemas.microsoft.com/office/drawing/2014/main" id="{69CB5ECE-387E-31DE-B845-F885BE93FCC0}"/>
              </a:ext>
            </a:extLst>
          </p:cNvPr>
          <p:cNvSpPr>
            <a:spLocks noGrp="1"/>
          </p:cNvSpPr>
          <p:nvPr>
            <p:ph type="body" sz="quarter" idx="70" hasCustomPrompt="1"/>
          </p:nvPr>
        </p:nvSpPr>
        <p:spPr>
          <a:xfrm>
            <a:off x="3846789" y="3141714"/>
            <a:ext cx="2160000" cy="664883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0000"/>
              </a:lnSpc>
              <a:defRPr sz="1200">
                <a:solidFill>
                  <a:schemeClr val="tx2"/>
                </a:solidFill>
              </a:defRPr>
            </a:lvl1pPr>
          </a:lstStyle>
          <a:p>
            <a:pPr lvl="0"/>
            <a:r>
              <a:rPr lang="de-DE" dirty="0"/>
              <a:t>Caption: </a:t>
            </a:r>
            <a:r>
              <a:rPr lang="de-DE" dirty="0" err="1"/>
              <a:t>Visualising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steps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‘</a:t>
            </a:r>
            <a:r>
              <a:rPr lang="de-DE" dirty="0" err="1"/>
              <a:t>transforaminal</a:t>
            </a:r>
            <a:r>
              <a:rPr lang="de-DE" dirty="0"/>
              <a:t> </a:t>
            </a:r>
            <a:r>
              <a:rPr lang="de-DE" dirty="0" err="1"/>
              <a:t>approach</a:t>
            </a:r>
            <a:r>
              <a:rPr lang="de-DE" dirty="0"/>
              <a:t>’,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example</a:t>
            </a:r>
            <a:r>
              <a:rPr lang="de-DE" dirty="0"/>
              <a:t>.</a:t>
            </a:r>
          </a:p>
        </p:txBody>
      </p:sp>
      <p:sp>
        <p:nvSpPr>
          <p:cNvPr id="6" name="Picture Placeholder 12">
            <a:extLst>
              <a:ext uri="{FF2B5EF4-FFF2-40B4-BE49-F238E27FC236}">
                <a16:creationId xmlns:a16="http://schemas.microsoft.com/office/drawing/2014/main" id="{3C4C90DD-B1F1-B82D-D644-739AB1004B3C}"/>
              </a:ext>
            </a:extLst>
          </p:cNvPr>
          <p:cNvSpPr>
            <a:spLocks noGrp="1"/>
          </p:cNvSpPr>
          <p:nvPr>
            <p:ph type="pic" sz="quarter" idx="71"/>
          </p:nvPr>
        </p:nvSpPr>
        <p:spPr>
          <a:xfrm>
            <a:off x="6166480" y="1584543"/>
            <a:ext cx="1440000" cy="1440000"/>
          </a:xfrm>
          <a:prstGeom prst="ellipse">
            <a:avLst/>
          </a:prstGeom>
          <a:gradFill>
            <a:gsLst>
              <a:gs pos="0">
                <a:schemeClr val="tx1">
                  <a:alpha val="10000"/>
                </a:schemeClr>
              </a:gs>
              <a:gs pos="100000">
                <a:schemeClr val="tx1">
                  <a:alpha val="20000"/>
                </a:schemeClr>
              </a:gs>
            </a:gsLst>
            <a:lin ang="5400000" scaled="1"/>
          </a:gradFill>
          <a:ln w="19050">
            <a:solidFill>
              <a:schemeClr val="accent1"/>
            </a:solidFill>
          </a:ln>
        </p:spPr>
        <p:txBody>
          <a:bodyPr anchor="ctr">
            <a:normAutofit/>
          </a:bodyPr>
          <a:lstStyle>
            <a:lvl1pPr algn="ctr">
              <a:defRPr sz="1200"/>
            </a:lvl1pPr>
            <a:lvl6pPr algn="ctr">
              <a:defRPr/>
            </a:lvl6pPr>
          </a:lstStyle>
          <a:p>
            <a:pPr lvl="0"/>
            <a:endParaRPr lang="en-US" dirty="0"/>
          </a:p>
        </p:txBody>
      </p:sp>
      <p:sp>
        <p:nvSpPr>
          <p:cNvPr id="7" name="Textplatzhalter 2">
            <a:extLst>
              <a:ext uri="{FF2B5EF4-FFF2-40B4-BE49-F238E27FC236}">
                <a16:creationId xmlns:a16="http://schemas.microsoft.com/office/drawing/2014/main" id="{D98B5753-8B5F-280C-F424-01802B2DA20D}"/>
              </a:ext>
            </a:extLst>
          </p:cNvPr>
          <p:cNvSpPr>
            <a:spLocks noGrp="1"/>
          </p:cNvSpPr>
          <p:nvPr>
            <p:ph type="body" sz="quarter" idx="72" hasCustomPrompt="1"/>
          </p:nvPr>
        </p:nvSpPr>
        <p:spPr>
          <a:xfrm>
            <a:off x="6169579" y="3141714"/>
            <a:ext cx="2160000" cy="664883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0000"/>
              </a:lnSpc>
              <a:defRPr sz="1200">
                <a:solidFill>
                  <a:schemeClr val="accent4"/>
                </a:solidFill>
              </a:defRPr>
            </a:lvl1pPr>
          </a:lstStyle>
          <a:p>
            <a:pPr lvl="0"/>
            <a:r>
              <a:rPr lang="de-DE" dirty="0"/>
              <a:t>Caption: </a:t>
            </a:r>
            <a:r>
              <a:rPr lang="de-DE" dirty="0" err="1"/>
              <a:t>Visualising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steps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‘</a:t>
            </a:r>
            <a:r>
              <a:rPr lang="de-DE" dirty="0" err="1"/>
              <a:t>transforaminal</a:t>
            </a:r>
            <a:r>
              <a:rPr lang="de-DE" dirty="0"/>
              <a:t> </a:t>
            </a:r>
            <a:r>
              <a:rPr lang="de-DE" dirty="0" err="1"/>
              <a:t>approach</a:t>
            </a:r>
            <a:r>
              <a:rPr lang="de-DE" dirty="0"/>
              <a:t>’,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example</a:t>
            </a:r>
            <a:r>
              <a:rPr lang="de-DE" dirty="0"/>
              <a:t>.</a:t>
            </a:r>
          </a:p>
        </p:txBody>
      </p:sp>
      <p:sp>
        <p:nvSpPr>
          <p:cNvPr id="8" name="Picture Placeholder 12">
            <a:extLst>
              <a:ext uri="{FF2B5EF4-FFF2-40B4-BE49-F238E27FC236}">
                <a16:creationId xmlns:a16="http://schemas.microsoft.com/office/drawing/2014/main" id="{566286DF-F5A2-B17E-1BBC-5340E28E8755}"/>
              </a:ext>
            </a:extLst>
          </p:cNvPr>
          <p:cNvSpPr>
            <a:spLocks noGrp="1"/>
          </p:cNvSpPr>
          <p:nvPr>
            <p:ph type="pic" sz="quarter" idx="73"/>
          </p:nvPr>
        </p:nvSpPr>
        <p:spPr>
          <a:xfrm>
            <a:off x="8486170" y="1594982"/>
            <a:ext cx="1440000" cy="1440000"/>
          </a:xfrm>
          <a:prstGeom prst="ellipse">
            <a:avLst/>
          </a:prstGeom>
          <a:gradFill>
            <a:gsLst>
              <a:gs pos="0">
                <a:schemeClr val="tx1">
                  <a:alpha val="10000"/>
                </a:schemeClr>
              </a:gs>
              <a:gs pos="100000">
                <a:schemeClr val="tx1">
                  <a:alpha val="20000"/>
                </a:schemeClr>
              </a:gs>
            </a:gsLst>
            <a:lin ang="5400000" scaled="1"/>
          </a:gradFill>
          <a:ln w="19050">
            <a:solidFill>
              <a:schemeClr val="accent1"/>
            </a:solidFill>
          </a:ln>
        </p:spPr>
        <p:txBody>
          <a:bodyPr anchor="ctr">
            <a:normAutofit/>
          </a:bodyPr>
          <a:lstStyle>
            <a:lvl1pPr algn="ctr">
              <a:defRPr sz="1200"/>
            </a:lvl1pPr>
            <a:lvl6pPr algn="ctr">
              <a:defRPr/>
            </a:lvl6pPr>
          </a:lstStyle>
          <a:p>
            <a:pPr lvl="0"/>
            <a:endParaRPr lang="en-US" dirty="0"/>
          </a:p>
        </p:txBody>
      </p:sp>
      <p:sp>
        <p:nvSpPr>
          <p:cNvPr id="9" name="Textplatzhalter 2">
            <a:extLst>
              <a:ext uri="{FF2B5EF4-FFF2-40B4-BE49-F238E27FC236}">
                <a16:creationId xmlns:a16="http://schemas.microsoft.com/office/drawing/2014/main" id="{7917682D-F057-4471-7D0D-DCAC61D353C3}"/>
              </a:ext>
            </a:extLst>
          </p:cNvPr>
          <p:cNvSpPr>
            <a:spLocks noGrp="1"/>
          </p:cNvSpPr>
          <p:nvPr>
            <p:ph type="body" sz="quarter" idx="74" hasCustomPrompt="1"/>
          </p:nvPr>
        </p:nvSpPr>
        <p:spPr>
          <a:xfrm>
            <a:off x="8492369" y="3141714"/>
            <a:ext cx="2160000" cy="664883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0000"/>
              </a:lnSpc>
              <a:defRPr sz="1200">
                <a:solidFill>
                  <a:schemeClr val="tx2"/>
                </a:solidFill>
              </a:defRPr>
            </a:lvl1pPr>
          </a:lstStyle>
          <a:p>
            <a:pPr lvl="0"/>
            <a:r>
              <a:rPr lang="de-DE" dirty="0"/>
              <a:t>Caption: </a:t>
            </a:r>
            <a:r>
              <a:rPr lang="de-DE" dirty="0" err="1"/>
              <a:t>Visualising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steps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‘</a:t>
            </a:r>
            <a:r>
              <a:rPr lang="de-DE" dirty="0" err="1"/>
              <a:t>transforaminal</a:t>
            </a:r>
            <a:r>
              <a:rPr lang="de-DE" dirty="0"/>
              <a:t> </a:t>
            </a:r>
            <a:r>
              <a:rPr lang="de-DE" dirty="0" err="1"/>
              <a:t>approach</a:t>
            </a:r>
            <a:r>
              <a:rPr lang="de-DE" dirty="0"/>
              <a:t>’,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example</a:t>
            </a:r>
            <a:r>
              <a:rPr lang="de-DE" dirty="0"/>
              <a:t>.</a:t>
            </a:r>
          </a:p>
        </p:txBody>
      </p:sp>
      <p:sp>
        <p:nvSpPr>
          <p:cNvPr id="20" name="Picture Placeholder 12">
            <a:extLst>
              <a:ext uri="{FF2B5EF4-FFF2-40B4-BE49-F238E27FC236}">
                <a16:creationId xmlns:a16="http://schemas.microsoft.com/office/drawing/2014/main" id="{2418DD34-4273-DB54-F279-DB4F07106575}"/>
              </a:ext>
            </a:extLst>
          </p:cNvPr>
          <p:cNvSpPr>
            <a:spLocks noGrp="1"/>
          </p:cNvSpPr>
          <p:nvPr>
            <p:ph type="pic" sz="quarter" idx="75"/>
          </p:nvPr>
        </p:nvSpPr>
        <p:spPr>
          <a:xfrm>
            <a:off x="1516185" y="3986414"/>
            <a:ext cx="1440000" cy="1440000"/>
          </a:xfrm>
          <a:prstGeom prst="ellipse">
            <a:avLst/>
          </a:prstGeom>
          <a:gradFill>
            <a:gsLst>
              <a:gs pos="0">
                <a:schemeClr val="tx1">
                  <a:alpha val="10000"/>
                </a:schemeClr>
              </a:gs>
              <a:gs pos="100000">
                <a:schemeClr val="tx1">
                  <a:alpha val="20000"/>
                </a:schemeClr>
              </a:gs>
            </a:gsLst>
            <a:lin ang="5400000" scaled="1"/>
          </a:gradFill>
          <a:ln w="19050">
            <a:solidFill>
              <a:schemeClr val="accent1"/>
            </a:solidFill>
          </a:ln>
        </p:spPr>
        <p:txBody>
          <a:bodyPr anchor="ctr">
            <a:normAutofit/>
          </a:bodyPr>
          <a:lstStyle>
            <a:lvl1pPr algn="ctr">
              <a:defRPr sz="1200"/>
            </a:lvl1pPr>
            <a:lvl6pPr algn="ctr">
              <a:defRPr/>
            </a:lvl6pPr>
          </a:lstStyle>
          <a:p>
            <a:pPr lvl="0"/>
            <a:endParaRPr lang="en-US" dirty="0"/>
          </a:p>
        </p:txBody>
      </p:sp>
      <p:sp>
        <p:nvSpPr>
          <p:cNvPr id="21" name="Textplatzhalter 2">
            <a:extLst>
              <a:ext uri="{FF2B5EF4-FFF2-40B4-BE49-F238E27FC236}">
                <a16:creationId xmlns:a16="http://schemas.microsoft.com/office/drawing/2014/main" id="{8FDBF384-74FD-911E-14B6-F3400A53A8B4}"/>
              </a:ext>
            </a:extLst>
          </p:cNvPr>
          <p:cNvSpPr>
            <a:spLocks noGrp="1"/>
          </p:cNvSpPr>
          <p:nvPr>
            <p:ph type="body" sz="quarter" idx="76" hasCustomPrompt="1"/>
          </p:nvPr>
        </p:nvSpPr>
        <p:spPr>
          <a:xfrm>
            <a:off x="1523999" y="5523320"/>
            <a:ext cx="2160000" cy="664883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0000"/>
              </a:lnSpc>
              <a:defRPr sz="1200">
                <a:solidFill>
                  <a:schemeClr val="tx2"/>
                </a:solidFill>
              </a:defRPr>
            </a:lvl1pPr>
          </a:lstStyle>
          <a:p>
            <a:pPr lvl="0"/>
            <a:r>
              <a:rPr lang="de-DE" dirty="0"/>
              <a:t>Caption: </a:t>
            </a:r>
            <a:r>
              <a:rPr lang="de-DE" dirty="0" err="1"/>
              <a:t>Visualising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steps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‘</a:t>
            </a:r>
            <a:r>
              <a:rPr lang="de-DE" dirty="0" err="1"/>
              <a:t>transforaminal</a:t>
            </a:r>
            <a:r>
              <a:rPr lang="de-DE" dirty="0"/>
              <a:t> </a:t>
            </a:r>
            <a:r>
              <a:rPr lang="de-DE" dirty="0" err="1"/>
              <a:t>approach</a:t>
            </a:r>
            <a:r>
              <a:rPr lang="de-DE" dirty="0"/>
              <a:t>’,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example</a:t>
            </a:r>
            <a:r>
              <a:rPr lang="de-DE" dirty="0"/>
              <a:t>.</a:t>
            </a:r>
          </a:p>
        </p:txBody>
      </p:sp>
      <p:sp>
        <p:nvSpPr>
          <p:cNvPr id="22" name="Picture Placeholder 12">
            <a:extLst>
              <a:ext uri="{FF2B5EF4-FFF2-40B4-BE49-F238E27FC236}">
                <a16:creationId xmlns:a16="http://schemas.microsoft.com/office/drawing/2014/main" id="{1D3381C0-6F70-ABD8-F9BE-4B814CD218AA}"/>
              </a:ext>
            </a:extLst>
          </p:cNvPr>
          <p:cNvSpPr>
            <a:spLocks noGrp="1"/>
          </p:cNvSpPr>
          <p:nvPr>
            <p:ph type="pic" sz="quarter" idx="77"/>
          </p:nvPr>
        </p:nvSpPr>
        <p:spPr>
          <a:xfrm>
            <a:off x="3838975" y="3986414"/>
            <a:ext cx="1440000" cy="1440000"/>
          </a:xfrm>
          <a:prstGeom prst="ellipse">
            <a:avLst/>
          </a:prstGeom>
          <a:gradFill>
            <a:gsLst>
              <a:gs pos="0">
                <a:schemeClr val="tx1">
                  <a:alpha val="10000"/>
                </a:schemeClr>
              </a:gs>
              <a:gs pos="100000">
                <a:schemeClr val="tx1">
                  <a:alpha val="20000"/>
                </a:schemeClr>
              </a:gs>
            </a:gsLst>
            <a:lin ang="5400000" scaled="1"/>
          </a:gradFill>
          <a:ln w="19050">
            <a:solidFill>
              <a:schemeClr val="accent1"/>
            </a:solidFill>
          </a:ln>
        </p:spPr>
        <p:txBody>
          <a:bodyPr anchor="ctr">
            <a:normAutofit/>
          </a:bodyPr>
          <a:lstStyle>
            <a:lvl1pPr algn="ctr">
              <a:defRPr sz="1200"/>
            </a:lvl1pPr>
            <a:lvl6pPr algn="ctr">
              <a:defRPr/>
            </a:lvl6pPr>
          </a:lstStyle>
          <a:p>
            <a:pPr lvl="0"/>
            <a:endParaRPr lang="en-US" dirty="0"/>
          </a:p>
        </p:txBody>
      </p:sp>
      <p:sp>
        <p:nvSpPr>
          <p:cNvPr id="23" name="Textplatzhalter 2">
            <a:extLst>
              <a:ext uri="{FF2B5EF4-FFF2-40B4-BE49-F238E27FC236}">
                <a16:creationId xmlns:a16="http://schemas.microsoft.com/office/drawing/2014/main" id="{B22D5B3A-97DA-060B-33A2-87E2A904E0D4}"/>
              </a:ext>
            </a:extLst>
          </p:cNvPr>
          <p:cNvSpPr>
            <a:spLocks noGrp="1"/>
          </p:cNvSpPr>
          <p:nvPr>
            <p:ph type="body" sz="quarter" idx="78" hasCustomPrompt="1"/>
          </p:nvPr>
        </p:nvSpPr>
        <p:spPr>
          <a:xfrm>
            <a:off x="3846789" y="5523320"/>
            <a:ext cx="2160000" cy="664883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0000"/>
              </a:lnSpc>
              <a:defRPr sz="1200">
                <a:solidFill>
                  <a:schemeClr val="tx2"/>
                </a:solidFill>
              </a:defRPr>
            </a:lvl1pPr>
          </a:lstStyle>
          <a:p>
            <a:pPr lvl="0"/>
            <a:r>
              <a:rPr lang="de-DE" dirty="0"/>
              <a:t>Caption: </a:t>
            </a:r>
            <a:r>
              <a:rPr lang="de-DE" dirty="0" err="1"/>
              <a:t>Visualising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steps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‘</a:t>
            </a:r>
            <a:r>
              <a:rPr lang="de-DE" dirty="0" err="1"/>
              <a:t>transforaminal</a:t>
            </a:r>
            <a:r>
              <a:rPr lang="de-DE" dirty="0"/>
              <a:t> </a:t>
            </a:r>
            <a:r>
              <a:rPr lang="de-DE" dirty="0" err="1"/>
              <a:t>approach</a:t>
            </a:r>
            <a:r>
              <a:rPr lang="de-DE" dirty="0"/>
              <a:t>’,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example</a:t>
            </a:r>
            <a:r>
              <a:rPr lang="de-DE" dirty="0"/>
              <a:t>.</a:t>
            </a:r>
          </a:p>
        </p:txBody>
      </p:sp>
      <p:sp>
        <p:nvSpPr>
          <p:cNvPr id="24" name="Picture Placeholder 12">
            <a:extLst>
              <a:ext uri="{FF2B5EF4-FFF2-40B4-BE49-F238E27FC236}">
                <a16:creationId xmlns:a16="http://schemas.microsoft.com/office/drawing/2014/main" id="{691C818A-CA49-99A1-CB18-057B23660A70}"/>
              </a:ext>
            </a:extLst>
          </p:cNvPr>
          <p:cNvSpPr>
            <a:spLocks noGrp="1"/>
          </p:cNvSpPr>
          <p:nvPr>
            <p:ph type="pic" sz="quarter" idx="79"/>
          </p:nvPr>
        </p:nvSpPr>
        <p:spPr>
          <a:xfrm>
            <a:off x="6161765" y="3986414"/>
            <a:ext cx="1440000" cy="1440000"/>
          </a:xfrm>
          <a:prstGeom prst="ellipse">
            <a:avLst/>
          </a:prstGeom>
          <a:gradFill>
            <a:gsLst>
              <a:gs pos="0">
                <a:schemeClr val="tx1">
                  <a:alpha val="10000"/>
                </a:schemeClr>
              </a:gs>
              <a:gs pos="100000">
                <a:schemeClr val="tx1">
                  <a:alpha val="20000"/>
                </a:schemeClr>
              </a:gs>
            </a:gsLst>
            <a:lin ang="5400000" scaled="1"/>
          </a:gradFill>
          <a:ln w="19050">
            <a:solidFill>
              <a:schemeClr val="accent1"/>
            </a:solidFill>
          </a:ln>
        </p:spPr>
        <p:txBody>
          <a:bodyPr anchor="ctr">
            <a:normAutofit/>
          </a:bodyPr>
          <a:lstStyle>
            <a:lvl1pPr algn="ctr">
              <a:defRPr sz="1200"/>
            </a:lvl1pPr>
            <a:lvl6pPr algn="ctr">
              <a:defRPr/>
            </a:lvl6pPr>
          </a:lstStyle>
          <a:p>
            <a:pPr lvl="0"/>
            <a:endParaRPr lang="en-US" dirty="0"/>
          </a:p>
        </p:txBody>
      </p:sp>
      <p:sp>
        <p:nvSpPr>
          <p:cNvPr id="25" name="Textplatzhalter 2">
            <a:extLst>
              <a:ext uri="{FF2B5EF4-FFF2-40B4-BE49-F238E27FC236}">
                <a16:creationId xmlns:a16="http://schemas.microsoft.com/office/drawing/2014/main" id="{B4607B64-3874-7F38-3EF2-068FCFF6C71D}"/>
              </a:ext>
            </a:extLst>
          </p:cNvPr>
          <p:cNvSpPr>
            <a:spLocks noGrp="1"/>
          </p:cNvSpPr>
          <p:nvPr>
            <p:ph type="body" sz="quarter" idx="80" hasCustomPrompt="1"/>
          </p:nvPr>
        </p:nvSpPr>
        <p:spPr>
          <a:xfrm>
            <a:off x="6169579" y="5523320"/>
            <a:ext cx="2160000" cy="664883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0000"/>
              </a:lnSpc>
              <a:defRPr sz="1200">
                <a:solidFill>
                  <a:schemeClr val="tx2"/>
                </a:solidFill>
              </a:defRPr>
            </a:lvl1pPr>
          </a:lstStyle>
          <a:p>
            <a:pPr lvl="0"/>
            <a:r>
              <a:rPr lang="de-DE" dirty="0"/>
              <a:t>Caption: </a:t>
            </a:r>
            <a:r>
              <a:rPr lang="de-DE" dirty="0" err="1"/>
              <a:t>Visualising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steps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‘</a:t>
            </a:r>
            <a:r>
              <a:rPr lang="de-DE" dirty="0" err="1"/>
              <a:t>transforaminal</a:t>
            </a:r>
            <a:r>
              <a:rPr lang="de-DE" dirty="0"/>
              <a:t> </a:t>
            </a:r>
            <a:r>
              <a:rPr lang="de-DE" dirty="0" err="1"/>
              <a:t>approach</a:t>
            </a:r>
            <a:r>
              <a:rPr lang="de-DE" dirty="0"/>
              <a:t>’,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example</a:t>
            </a:r>
            <a:r>
              <a:rPr lang="de-DE" dirty="0"/>
              <a:t>.</a:t>
            </a:r>
          </a:p>
        </p:txBody>
      </p:sp>
      <p:sp>
        <p:nvSpPr>
          <p:cNvPr id="26" name="Picture Placeholder 12">
            <a:extLst>
              <a:ext uri="{FF2B5EF4-FFF2-40B4-BE49-F238E27FC236}">
                <a16:creationId xmlns:a16="http://schemas.microsoft.com/office/drawing/2014/main" id="{6393E31F-437A-0BE5-5B28-5B84E38D328F}"/>
              </a:ext>
            </a:extLst>
          </p:cNvPr>
          <p:cNvSpPr>
            <a:spLocks noGrp="1"/>
          </p:cNvSpPr>
          <p:nvPr>
            <p:ph type="pic" sz="quarter" idx="81"/>
          </p:nvPr>
        </p:nvSpPr>
        <p:spPr>
          <a:xfrm>
            <a:off x="8484554" y="3986414"/>
            <a:ext cx="1440000" cy="1440000"/>
          </a:xfrm>
          <a:prstGeom prst="ellipse">
            <a:avLst/>
          </a:prstGeom>
          <a:gradFill>
            <a:gsLst>
              <a:gs pos="0">
                <a:schemeClr val="tx1">
                  <a:alpha val="10000"/>
                </a:schemeClr>
              </a:gs>
              <a:gs pos="100000">
                <a:schemeClr val="tx1">
                  <a:alpha val="20000"/>
                </a:schemeClr>
              </a:gs>
            </a:gsLst>
            <a:lin ang="5400000" scaled="1"/>
          </a:gradFill>
          <a:ln w="19050">
            <a:solidFill>
              <a:schemeClr val="accent1"/>
            </a:solidFill>
          </a:ln>
        </p:spPr>
        <p:txBody>
          <a:bodyPr anchor="ctr">
            <a:normAutofit/>
          </a:bodyPr>
          <a:lstStyle>
            <a:lvl1pPr algn="ctr">
              <a:defRPr sz="1200"/>
            </a:lvl1pPr>
            <a:lvl6pPr algn="ctr">
              <a:defRPr/>
            </a:lvl6pPr>
          </a:lstStyle>
          <a:p>
            <a:pPr lvl="0"/>
            <a:endParaRPr lang="en-US" dirty="0"/>
          </a:p>
        </p:txBody>
      </p:sp>
      <p:sp>
        <p:nvSpPr>
          <p:cNvPr id="27" name="Textplatzhalter 2">
            <a:extLst>
              <a:ext uri="{FF2B5EF4-FFF2-40B4-BE49-F238E27FC236}">
                <a16:creationId xmlns:a16="http://schemas.microsoft.com/office/drawing/2014/main" id="{7A2ECA34-B531-4E62-AA88-45D41505C58E}"/>
              </a:ext>
            </a:extLst>
          </p:cNvPr>
          <p:cNvSpPr>
            <a:spLocks noGrp="1"/>
          </p:cNvSpPr>
          <p:nvPr>
            <p:ph type="body" sz="quarter" idx="82" hasCustomPrompt="1"/>
          </p:nvPr>
        </p:nvSpPr>
        <p:spPr>
          <a:xfrm>
            <a:off x="8492369" y="5523320"/>
            <a:ext cx="2160000" cy="664883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0000"/>
              </a:lnSpc>
              <a:defRPr sz="1200">
                <a:solidFill>
                  <a:schemeClr val="tx2"/>
                </a:solidFill>
              </a:defRPr>
            </a:lvl1pPr>
          </a:lstStyle>
          <a:p>
            <a:pPr lvl="0"/>
            <a:r>
              <a:rPr lang="de-DE" dirty="0"/>
              <a:t>Caption: </a:t>
            </a:r>
            <a:r>
              <a:rPr lang="de-DE" dirty="0" err="1"/>
              <a:t>Visualising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steps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‘</a:t>
            </a:r>
            <a:r>
              <a:rPr lang="de-DE" dirty="0" err="1"/>
              <a:t>transforaminal</a:t>
            </a:r>
            <a:r>
              <a:rPr lang="de-DE" dirty="0"/>
              <a:t> </a:t>
            </a:r>
            <a:r>
              <a:rPr lang="de-DE" dirty="0" err="1"/>
              <a:t>approach</a:t>
            </a:r>
            <a:r>
              <a:rPr lang="de-DE" dirty="0"/>
              <a:t>’,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example</a:t>
            </a:r>
            <a:r>
              <a:rPr lang="de-DE" dirty="0"/>
              <a:t>.</a:t>
            </a:r>
          </a:p>
        </p:txBody>
      </p:sp>
      <p:sp>
        <p:nvSpPr>
          <p:cNvPr id="11" name="Titel 1">
            <a:extLst>
              <a:ext uri="{FF2B5EF4-FFF2-40B4-BE49-F238E27FC236}">
                <a16:creationId xmlns:a16="http://schemas.microsoft.com/office/drawing/2014/main" id="{742E6E4D-C6A2-885F-AF09-4CDE78BA033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524001" y="728663"/>
            <a:ext cx="4211638" cy="863600"/>
          </a:xfrm>
        </p:spPr>
        <p:txBody>
          <a:bodyPr wrap="square">
            <a:noAutofit/>
          </a:bodyPr>
          <a:lstStyle>
            <a:lvl1pPr>
              <a:defRPr>
                <a:solidFill>
                  <a:schemeClr val="tx2"/>
                </a:solidFill>
                <a:latin typeface="Cabin Condensed Medium" pitchFamily="2" charset="77"/>
              </a:defRPr>
            </a:lvl1pPr>
          </a:lstStyle>
          <a:p>
            <a:r>
              <a:rPr lang="de-DE" dirty="0"/>
              <a:t>Image </a:t>
            </a:r>
            <a:r>
              <a:rPr lang="de-DE" dirty="0" err="1"/>
              <a:t>gallery</a:t>
            </a:r>
            <a:r>
              <a:rPr lang="de-DE" dirty="0"/>
              <a:t> </a:t>
            </a:r>
            <a:r>
              <a:rPr lang="de-DE" dirty="0" err="1"/>
              <a:t>with</a:t>
            </a:r>
            <a:r>
              <a:rPr lang="de-DE" dirty="0"/>
              <a:t> 8 </a:t>
            </a:r>
            <a:r>
              <a:rPr lang="de-DE" dirty="0" err="1"/>
              <a:t>pictures</a:t>
            </a:r>
            <a:r>
              <a:rPr lang="de-DE" dirty="0"/>
              <a:t> (</a:t>
            </a:r>
            <a:r>
              <a:rPr lang="de-DE" dirty="0" err="1"/>
              <a:t>round</a:t>
            </a:r>
            <a:r>
              <a:rPr lang="de-DE" dirty="0"/>
              <a:t>)</a:t>
            </a:r>
          </a:p>
        </p:txBody>
      </p:sp>
      <p:sp>
        <p:nvSpPr>
          <p:cNvPr id="2" name="Rechteck 1">
            <a:extLst>
              <a:ext uri="{FF2B5EF4-FFF2-40B4-BE49-F238E27FC236}">
                <a16:creationId xmlns:a16="http://schemas.microsoft.com/office/drawing/2014/main" id="{C3BBF648-6455-8A1D-F563-B4FD79301727}"/>
              </a:ext>
            </a:extLst>
          </p:cNvPr>
          <p:cNvSpPr/>
          <p:nvPr userDrawn="1"/>
        </p:nvSpPr>
        <p:spPr>
          <a:xfrm>
            <a:off x="1524001" y="6464996"/>
            <a:ext cx="10307638" cy="15388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r"/>
            <a:fld id="{999013ED-4997-B544-873F-F4FA6D05BFD8}" type="slidenum">
              <a:rPr lang="de-DE" sz="1000" b="1" smtClean="0">
                <a:solidFill>
                  <a:schemeClr val="tx1"/>
                </a:solidFill>
                <a:latin typeface="DM Sans 14pt" pitchFamily="2" charset="77"/>
              </a:rPr>
              <a:pPr algn="r"/>
              <a:t>‹Nr.›</a:t>
            </a:fld>
            <a:endParaRPr lang="de-DE" sz="1000" b="1" dirty="0">
              <a:solidFill>
                <a:schemeClr val="tx1"/>
              </a:solidFill>
              <a:latin typeface="DM Sans 14pt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196833664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isting with icons/checkmar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Picture Placeholder 12">
            <a:extLst>
              <a:ext uri="{FF2B5EF4-FFF2-40B4-BE49-F238E27FC236}">
                <a16:creationId xmlns:a16="http://schemas.microsoft.com/office/drawing/2014/main" id="{4C16D8CB-C713-D347-9D01-1EA5465A8184}"/>
              </a:ext>
            </a:extLst>
          </p:cNvPr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6456363" y="1919847"/>
            <a:ext cx="450000" cy="450000"/>
          </a:xfrm>
          <a:prstGeom prst="rect">
            <a:avLst/>
          </a:prstGeom>
          <a:noFill/>
        </p:spPr>
        <p:txBody>
          <a:bodyPr anchor="ctr">
            <a:normAutofit/>
          </a:bodyPr>
          <a:lstStyle>
            <a:lvl1pPr algn="ctr">
              <a:defRPr sz="1000"/>
            </a:lvl1pPr>
            <a:lvl6pPr algn="ctr">
              <a:defRPr/>
            </a:lvl6pPr>
          </a:lstStyle>
          <a:p>
            <a:pPr lvl="0"/>
            <a:r>
              <a:rPr lang="en-US" dirty="0"/>
              <a:t>Icon 1</a:t>
            </a:r>
          </a:p>
        </p:txBody>
      </p:sp>
      <p:sp>
        <p:nvSpPr>
          <p:cNvPr id="36" name="Picture Placeholder 12">
            <a:extLst>
              <a:ext uri="{FF2B5EF4-FFF2-40B4-BE49-F238E27FC236}">
                <a16:creationId xmlns:a16="http://schemas.microsoft.com/office/drawing/2014/main" id="{F5FE7346-0CCB-D34C-91FC-59D9E441EE5F}"/>
              </a:ext>
            </a:extLst>
          </p:cNvPr>
          <p:cNvSpPr>
            <a:spLocks noGrp="1" noChangeAspect="1"/>
          </p:cNvSpPr>
          <p:nvPr>
            <p:ph type="pic" sz="quarter" idx="25" hasCustomPrompt="1"/>
          </p:nvPr>
        </p:nvSpPr>
        <p:spPr>
          <a:xfrm>
            <a:off x="6456363" y="2901933"/>
            <a:ext cx="450000" cy="450000"/>
          </a:xfrm>
          <a:prstGeom prst="rect">
            <a:avLst/>
          </a:prstGeom>
          <a:noFill/>
        </p:spPr>
        <p:txBody>
          <a:bodyPr anchor="ctr">
            <a:normAutofit/>
          </a:bodyPr>
          <a:lstStyle>
            <a:lvl1pPr algn="ctr">
              <a:defRPr sz="1000"/>
            </a:lvl1pPr>
            <a:lvl6pPr algn="ctr">
              <a:defRPr/>
            </a:lvl6pPr>
          </a:lstStyle>
          <a:p>
            <a:pPr lvl="0"/>
            <a:r>
              <a:rPr lang="en-US" dirty="0"/>
              <a:t>Icon 2</a:t>
            </a:r>
          </a:p>
        </p:txBody>
      </p:sp>
      <p:sp>
        <p:nvSpPr>
          <p:cNvPr id="38" name="Picture Placeholder 12">
            <a:extLst>
              <a:ext uri="{FF2B5EF4-FFF2-40B4-BE49-F238E27FC236}">
                <a16:creationId xmlns:a16="http://schemas.microsoft.com/office/drawing/2014/main" id="{9B3ABEA5-4CD6-A247-9B0F-D4F0E21DC77A}"/>
              </a:ext>
            </a:extLst>
          </p:cNvPr>
          <p:cNvSpPr>
            <a:spLocks noGrp="1" noChangeAspect="1"/>
          </p:cNvSpPr>
          <p:nvPr>
            <p:ph type="pic" sz="quarter" idx="26" hasCustomPrompt="1"/>
          </p:nvPr>
        </p:nvSpPr>
        <p:spPr>
          <a:xfrm>
            <a:off x="6456363" y="3884019"/>
            <a:ext cx="450000" cy="450000"/>
          </a:xfrm>
          <a:prstGeom prst="rect">
            <a:avLst/>
          </a:prstGeom>
          <a:noFill/>
        </p:spPr>
        <p:txBody>
          <a:bodyPr anchor="ctr">
            <a:normAutofit/>
          </a:bodyPr>
          <a:lstStyle>
            <a:lvl1pPr algn="ctr">
              <a:defRPr sz="1000"/>
            </a:lvl1pPr>
            <a:lvl6pPr algn="ctr">
              <a:defRPr/>
            </a:lvl6pPr>
          </a:lstStyle>
          <a:p>
            <a:pPr lvl="0"/>
            <a:r>
              <a:rPr lang="en-US" dirty="0"/>
              <a:t>Icon 3</a:t>
            </a:r>
          </a:p>
        </p:txBody>
      </p:sp>
      <p:sp>
        <p:nvSpPr>
          <p:cNvPr id="39" name="Picture Placeholder 12">
            <a:extLst>
              <a:ext uri="{FF2B5EF4-FFF2-40B4-BE49-F238E27FC236}">
                <a16:creationId xmlns:a16="http://schemas.microsoft.com/office/drawing/2014/main" id="{0E937BD5-7164-CC4D-8A28-8324CC6F47DD}"/>
              </a:ext>
            </a:extLst>
          </p:cNvPr>
          <p:cNvSpPr>
            <a:spLocks noGrp="1" noChangeAspect="1"/>
          </p:cNvSpPr>
          <p:nvPr>
            <p:ph type="pic" sz="quarter" idx="27" hasCustomPrompt="1"/>
          </p:nvPr>
        </p:nvSpPr>
        <p:spPr>
          <a:xfrm>
            <a:off x="6456363" y="4866105"/>
            <a:ext cx="450000" cy="450000"/>
          </a:xfrm>
          <a:prstGeom prst="rect">
            <a:avLst/>
          </a:prstGeom>
          <a:noFill/>
        </p:spPr>
        <p:txBody>
          <a:bodyPr anchor="ctr">
            <a:normAutofit/>
          </a:bodyPr>
          <a:lstStyle>
            <a:lvl1pPr algn="ctr">
              <a:defRPr sz="1000"/>
            </a:lvl1pPr>
            <a:lvl6pPr algn="ctr">
              <a:defRPr/>
            </a:lvl6pPr>
          </a:lstStyle>
          <a:p>
            <a:pPr lvl="0"/>
            <a:r>
              <a:rPr lang="en-US" dirty="0"/>
              <a:t>Icon 4</a:t>
            </a:r>
          </a:p>
        </p:txBody>
      </p:sp>
      <p:sp>
        <p:nvSpPr>
          <p:cNvPr id="31" name="Textplatzhalter 13">
            <a:extLst>
              <a:ext uri="{FF2B5EF4-FFF2-40B4-BE49-F238E27FC236}">
                <a16:creationId xmlns:a16="http://schemas.microsoft.com/office/drawing/2014/main" id="{303C8BE9-0916-5C42-BD53-D281E72F717A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7077549" y="1919847"/>
            <a:ext cx="3590452" cy="616644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defRPr>
                <a:solidFill>
                  <a:schemeClr val="tx2"/>
                </a:solidFill>
              </a:defRPr>
            </a:lvl1pPr>
            <a:lvl2pPr>
              <a:defRPr/>
            </a:lvl2pPr>
            <a:lvl3pPr marL="0" indent="0">
              <a:buNone/>
              <a:defRPr/>
            </a:lvl3pPr>
          </a:lstStyle>
          <a:p>
            <a:r>
              <a:rPr lang="de-DE" b="1" dirty="0"/>
              <a:t>Topic 1</a:t>
            </a:r>
          </a:p>
          <a:p>
            <a:r>
              <a:rPr lang="de-DE" dirty="0"/>
              <a:t>A </a:t>
            </a:r>
            <a:r>
              <a:rPr lang="de-DE" dirty="0" err="1"/>
              <a:t>short</a:t>
            </a:r>
            <a:r>
              <a:rPr lang="de-DE" dirty="0"/>
              <a:t> </a:t>
            </a:r>
            <a:r>
              <a:rPr lang="de-DE" dirty="0" err="1"/>
              <a:t>description</a:t>
            </a:r>
            <a:endParaRPr lang="de-DE" dirty="0"/>
          </a:p>
        </p:txBody>
      </p:sp>
      <p:sp>
        <p:nvSpPr>
          <p:cNvPr id="33" name="Textplatzhalter 13">
            <a:extLst>
              <a:ext uri="{FF2B5EF4-FFF2-40B4-BE49-F238E27FC236}">
                <a16:creationId xmlns:a16="http://schemas.microsoft.com/office/drawing/2014/main" id="{8625B7F1-A1E0-C742-8BB8-90B98DA2CFBB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7072133" y="2901933"/>
            <a:ext cx="3595868" cy="616644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defRPr/>
            </a:lvl1pPr>
            <a:lvl2pPr>
              <a:defRPr/>
            </a:lvl2pPr>
            <a:lvl3pPr marL="0" indent="0">
              <a:buNone/>
              <a:defRPr/>
            </a:lvl3pPr>
          </a:lstStyle>
          <a:p>
            <a:r>
              <a:rPr lang="de-DE" b="1" dirty="0"/>
              <a:t>Topic 2</a:t>
            </a:r>
          </a:p>
          <a:p>
            <a:r>
              <a:rPr lang="de-DE" dirty="0"/>
              <a:t>A </a:t>
            </a:r>
            <a:r>
              <a:rPr lang="de-DE" dirty="0" err="1"/>
              <a:t>short</a:t>
            </a:r>
            <a:r>
              <a:rPr lang="de-DE" dirty="0"/>
              <a:t> </a:t>
            </a:r>
            <a:r>
              <a:rPr lang="de-DE" dirty="0" err="1"/>
              <a:t>description</a:t>
            </a:r>
            <a:endParaRPr lang="de-DE" dirty="0"/>
          </a:p>
        </p:txBody>
      </p:sp>
      <p:sp>
        <p:nvSpPr>
          <p:cNvPr id="34" name="Textplatzhalter 13">
            <a:extLst>
              <a:ext uri="{FF2B5EF4-FFF2-40B4-BE49-F238E27FC236}">
                <a16:creationId xmlns:a16="http://schemas.microsoft.com/office/drawing/2014/main" id="{D9246AE9-C266-3241-B42F-9BED20ADEE68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7072133" y="3884019"/>
            <a:ext cx="3595868" cy="616644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defRPr/>
            </a:lvl1pPr>
            <a:lvl2pPr>
              <a:defRPr/>
            </a:lvl2pPr>
            <a:lvl3pPr marL="0" indent="0">
              <a:buNone/>
              <a:defRPr/>
            </a:lvl3pPr>
          </a:lstStyle>
          <a:p>
            <a:r>
              <a:rPr lang="de-DE" b="1" dirty="0"/>
              <a:t>Topic 3</a:t>
            </a:r>
          </a:p>
          <a:p>
            <a:r>
              <a:rPr lang="de-DE" dirty="0"/>
              <a:t>A </a:t>
            </a:r>
            <a:r>
              <a:rPr lang="de-DE" dirty="0" err="1"/>
              <a:t>short</a:t>
            </a:r>
            <a:r>
              <a:rPr lang="de-DE" dirty="0"/>
              <a:t> </a:t>
            </a:r>
            <a:r>
              <a:rPr lang="de-DE" dirty="0" err="1"/>
              <a:t>description</a:t>
            </a:r>
            <a:endParaRPr lang="de-DE" dirty="0"/>
          </a:p>
        </p:txBody>
      </p:sp>
      <p:sp>
        <p:nvSpPr>
          <p:cNvPr id="37" name="Textplatzhalter 13">
            <a:extLst>
              <a:ext uri="{FF2B5EF4-FFF2-40B4-BE49-F238E27FC236}">
                <a16:creationId xmlns:a16="http://schemas.microsoft.com/office/drawing/2014/main" id="{0B4800D5-1961-6544-81FB-4D3733DDF481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7066717" y="4866105"/>
            <a:ext cx="3601283" cy="616644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defRPr/>
            </a:lvl1pPr>
            <a:lvl2pPr>
              <a:defRPr/>
            </a:lvl2pPr>
            <a:lvl3pPr marL="0" indent="0">
              <a:buNone/>
              <a:defRPr/>
            </a:lvl3pPr>
          </a:lstStyle>
          <a:p>
            <a:r>
              <a:rPr lang="de-DE" b="1" dirty="0"/>
              <a:t>Topic 4</a:t>
            </a:r>
          </a:p>
          <a:p>
            <a:r>
              <a:rPr lang="de-DE" dirty="0"/>
              <a:t>A </a:t>
            </a:r>
            <a:r>
              <a:rPr lang="de-DE" dirty="0" err="1"/>
              <a:t>short</a:t>
            </a:r>
            <a:r>
              <a:rPr lang="de-DE" dirty="0"/>
              <a:t> </a:t>
            </a:r>
            <a:r>
              <a:rPr lang="de-DE" dirty="0" err="1"/>
              <a:t>description</a:t>
            </a:r>
            <a:endParaRPr lang="de-DE" dirty="0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DCAAF597-3979-009B-0F54-C02E2BC854FE}"/>
              </a:ext>
            </a:extLst>
          </p:cNvPr>
          <p:cNvSpPr>
            <a:spLocks noGrp="1"/>
          </p:cNvSpPr>
          <p:nvPr>
            <p:ph type="body" sz="quarter" idx="43" hasCustomPrompt="1"/>
          </p:nvPr>
        </p:nvSpPr>
        <p:spPr>
          <a:xfrm>
            <a:off x="1524001" y="1916113"/>
            <a:ext cx="4211638" cy="3384551"/>
          </a:xfrm>
        </p:spPr>
        <p:txBody>
          <a:bodyPr/>
          <a:lstStyle>
            <a:lvl1pPr>
              <a:defRPr/>
            </a:lvl1pPr>
          </a:lstStyle>
          <a:p>
            <a:r>
              <a:rPr lang="de-DE" dirty="0" err="1"/>
              <a:t>Lorem</a:t>
            </a:r>
            <a:r>
              <a:rPr lang="de-DE" dirty="0"/>
              <a:t> </a:t>
            </a:r>
            <a:r>
              <a:rPr lang="de-DE" dirty="0" err="1"/>
              <a:t>ipsum</a:t>
            </a:r>
            <a:r>
              <a:rPr lang="de-DE" dirty="0"/>
              <a:t> </a:t>
            </a:r>
            <a:r>
              <a:rPr lang="de-DE" dirty="0" err="1"/>
              <a:t>dolor</a:t>
            </a:r>
            <a:r>
              <a:rPr lang="de-DE" dirty="0"/>
              <a:t> </a:t>
            </a:r>
            <a:r>
              <a:rPr lang="de-DE" dirty="0" err="1"/>
              <a:t>sit</a:t>
            </a:r>
            <a:r>
              <a:rPr lang="de-DE" dirty="0"/>
              <a:t> </a:t>
            </a:r>
            <a:r>
              <a:rPr lang="de-DE" dirty="0" err="1"/>
              <a:t>amet</a:t>
            </a:r>
            <a:r>
              <a:rPr lang="de-DE" dirty="0"/>
              <a:t>, </a:t>
            </a:r>
            <a:r>
              <a:rPr lang="de-DE" dirty="0" err="1"/>
              <a:t>consetetur</a:t>
            </a:r>
            <a:r>
              <a:rPr lang="de-DE" dirty="0"/>
              <a:t> </a:t>
            </a:r>
            <a:r>
              <a:rPr lang="de-DE" dirty="0" err="1"/>
              <a:t>sadipscing</a:t>
            </a:r>
            <a:r>
              <a:rPr lang="de-DE" dirty="0"/>
              <a:t> </a:t>
            </a:r>
            <a:r>
              <a:rPr lang="de-DE" dirty="0" err="1"/>
              <a:t>elitr</a:t>
            </a:r>
            <a:r>
              <a:rPr lang="de-DE" dirty="0"/>
              <a:t>, sed </a:t>
            </a:r>
            <a:r>
              <a:rPr lang="de-DE" dirty="0" err="1"/>
              <a:t>diam</a:t>
            </a:r>
            <a:r>
              <a:rPr lang="de-DE" dirty="0"/>
              <a:t> </a:t>
            </a:r>
            <a:r>
              <a:rPr lang="de-DE" dirty="0" err="1"/>
              <a:t>nonumy</a:t>
            </a:r>
            <a:r>
              <a:rPr lang="de-DE" dirty="0"/>
              <a:t> </a:t>
            </a:r>
            <a:r>
              <a:rPr lang="de-DE" dirty="0" err="1"/>
              <a:t>eirmod</a:t>
            </a:r>
            <a:r>
              <a:rPr lang="de-DE" dirty="0"/>
              <a:t> </a:t>
            </a:r>
            <a:r>
              <a:rPr lang="de-DE" dirty="0" err="1"/>
              <a:t>tempor</a:t>
            </a:r>
            <a:r>
              <a:rPr lang="de-DE" dirty="0"/>
              <a:t> </a:t>
            </a:r>
            <a:r>
              <a:rPr lang="de-DE" dirty="0" err="1"/>
              <a:t>invidunt</a:t>
            </a:r>
            <a:r>
              <a:rPr lang="de-DE" dirty="0"/>
              <a:t> </a:t>
            </a:r>
            <a:r>
              <a:rPr lang="de-DE" dirty="0" err="1"/>
              <a:t>ut</a:t>
            </a:r>
            <a:r>
              <a:rPr lang="de-DE" dirty="0"/>
              <a:t> </a:t>
            </a:r>
            <a:r>
              <a:rPr lang="de-DE" dirty="0" err="1"/>
              <a:t>labore</a:t>
            </a:r>
            <a:r>
              <a:rPr lang="de-DE" dirty="0"/>
              <a:t> et </a:t>
            </a:r>
            <a:r>
              <a:rPr lang="de-DE" dirty="0" err="1"/>
              <a:t>dolore</a:t>
            </a:r>
            <a:r>
              <a:rPr lang="de-DE" dirty="0"/>
              <a:t> magna </a:t>
            </a:r>
            <a:r>
              <a:rPr lang="de-DE" dirty="0" err="1"/>
              <a:t>aliquyam</a:t>
            </a:r>
            <a:r>
              <a:rPr lang="de-DE" dirty="0"/>
              <a:t> erat, sed </a:t>
            </a:r>
            <a:r>
              <a:rPr lang="de-DE" dirty="0" err="1"/>
              <a:t>diam</a:t>
            </a:r>
            <a:r>
              <a:rPr lang="de-DE" dirty="0"/>
              <a:t> </a:t>
            </a:r>
            <a:r>
              <a:rPr lang="de-DE" dirty="0" err="1"/>
              <a:t>voluptua</a:t>
            </a:r>
            <a:r>
              <a:rPr lang="de-DE" dirty="0"/>
              <a:t>. At </a:t>
            </a:r>
            <a:r>
              <a:rPr lang="de-DE" dirty="0" err="1"/>
              <a:t>vero</a:t>
            </a:r>
            <a:r>
              <a:rPr lang="de-DE" dirty="0"/>
              <a:t> </a:t>
            </a:r>
            <a:r>
              <a:rPr lang="de-DE" dirty="0" err="1"/>
              <a:t>eos</a:t>
            </a:r>
            <a:r>
              <a:rPr lang="de-DE" dirty="0"/>
              <a:t> et </a:t>
            </a:r>
            <a:r>
              <a:rPr lang="de-DE" dirty="0" err="1"/>
              <a:t>accusam</a:t>
            </a:r>
            <a:r>
              <a:rPr lang="de-DE" dirty="0"/>
              <a:t> et </a:t>
            </a:r>
            <a:r>
              <a:rPr lang="de-DE" dirty="0" err="1"/>
              <a:t>justo</a:t>
            </a:r>
            <a:r>
              <a:rPr lang="de-DE" dirty="0"/>
              <a:t> </a:t>
            </a:r>
            <a:r>
              <a:rPr lang="de-DE" dirty="0" err="1"/>
              <a:t>duo</a:t>
            </a:r>
            <a:r>
              <a:rPr lang="de-DE" dirty="0"/>
              <a:t> </a:t>
            </a:r>
            <a:r>
              <a:rPr lang="de-DE" dirty="0" err="1"/>
              <a:t>dolores</a:t>
            </a:r>
            <a:r>
              <a:rPr lang="de-DE" dirty="0"/>
              <a:t> et </a:t>
            </a:r>
            <a:r>
              <a:rPr lang="de-DE" dirty="0" err="1"/>
              <a:t>ea</a:t>
            </a:r>
            <a:r>
              <a:rPr lang="de-DE" dirty="0"/>
              <a:t> </a:t>
            </a:r>
            <a:r>
              <a:rPr lang="de-DE" dirty="0" err="1"/>
              <a:t>rebum</a:t>
            </a:r>
            <a:r>
              <a:rPr lang="de-DE" dirty="0"/>
              <a:t>. Stet </a:t>
            </a:r>
            <a:r>
              <a:rPr lang="de-DE" dirty="0" err="1"/>
              <a:t>clita</a:t>
            </a:r>
            <a:r>
              <a:rPr lang="de-DE" dirty="0"/>
              <a:t> </a:t>
            </a:r>
            <a:r>
              <a:rPr lang="de-DE" dirty="0" err="1"/>
              <a:t>kasd</a:t>
            </a:r>
            <a:r>
              <a:rPr lang="de-DE" dirty="0"/>
              <a:t> </a:t>
            </a:r>
            <a:r>
              <a:rPr lang="de-DE" dirty="0" err="1"/>
              <a:t>gubergren</a:t>
            </a:r>
            <a:r>
              <a:rPr lang="de-DE" dirty="0"/>
              <a:t>, </a:t>
            </a:r>
            <a:r>
              <a:rPr lang="de-DE" dirty="0" err="1"/>
              <a:t>no</a:t>
            </a:r>
            <a:r>
              <a:rPr lang="de-DE" dirty="0"/>
              <a:t> </a:t>
            </a:r>
            <a:r>
              <a:rPr lang="de-DE" dirty="0" err="1"/>
              <a:t>sea</a:t>
            </a:r>
            <a:r>
              <a:rPr lang="de-DE" dirty="0"/>
              <a:t> </a:t>
            </a:r>
            <a:r>
              <a:rPr lang="de-DE" dirty="0" err="1"/>
              <a:t>takimata</a:t>
            </a:r>
            <a:r>
              <a:rPr lang="de-DE" dirty="0"/>
              <a:t> sanctus </a:t>
            </a:r>
            <a:r>
              <a:rPr lang="de-DE" dirty="0" err="1"/>
              <a:t>est</a:t>
            </a:r>
            <a:r>
              <a:rPr lang="de-DE" dirty="0"/>
              <a:t> </a:t>
            </a:r>
            <a:r>
              <a:rPr lang="de-DE" dirty="0" err="1"/>
              <a:t>Lorem</a:t>
            </a:r>
            <a:r>
              <a:rPr lang="de-DE" dirty="0"/>
              <a:t> </a:t>
            </a:r>
            <a:r>
              <a:rPr lang="de-DE" dirty="0" err="1"/>
              <a:t>ipsum</a:t>
            </a:r>
            <a:r>
              <a:rPr lang="de-DE" dirty="0"/>
              <a:t> </a:t>
            </a:r>
            <a:r>
              <a:rPr lang="de-DE" dirty="0" err="1"/>
              <a:t>dolor</a:t>
            </a:r>
            <a:r>
              <a:rPr lang="de-DE" dirty="0"/>
              <a:t> </a:t>
            </a:r>
            <a:r>
              <a:rPr lang="de-DE" dirty="0" err="1"/>
              <a:t>sit</a:t>
            </a:r>
            <a:r>
              <a:rPr lang="de-DE" dirty="0"/>
              <a:t> </a:t>
            </a:r>
            <a:r>
              <a:rPr lang="de-DE" dirty="0" err="1"/>
              <a:t>amet</a:t>
            </a:r>
            <a:r>
              <a:rPr lang="de-DE" dirty="0"/>
              <a:t>. </a:t>
            </a:r>
          </a:p>
        </p:txBody>
      </p:sp>
      <p:sp>
        <p:nvSpPr>
          <p:cNvPr id="5" name="Textplatzhalter 2">
            <a:extLst>
              <a:ext uri="{FF2B5EF4-FFF2-40B4-BE49-F238E27FC236}">
                <a16:creationId xmlns:a16="http://schemas.microsoft.com/office/drawing/2014/main" id="{9B7C55D1-05BC-F39C-F4F6-8A1CC5572620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1524001" y="5481639"/>
            <a:ext cx="4211638" cy="647700"/>
          </a:xfrm>
          <a:prstGeom prst="rect">
            <a:avLst/>
          </a:prstGeom>
        </p:spPr>
        <p:txBody>
          <a:bodyPr anchor="b" anchorCtr="0">
            <a:noAutofit/>
          </a:bodyPr>
          <a:lstStyle>
            <a:lvl1pPr>
              <a:lnSpc>
                <a:spcPct val="100000"/>
              </a:lnSpc>
              <a:defRPr sz="1400">
                <a:solidFill>
                  <a:schemeClr val="accent4"/>
                </a:solidFill>
              </a:defRPr>
            </a:lvl1pPr>
          </a:lstStyle>
          <a:p>
            <a:pPr lvl="0"/>
            <a:r>
              <a:rPr lang="de-DE" dirty="0"/>
              <a:t>Further </a:t>
            </a:r>
            <a:r>
              <a:rPr lang="de-DE" dirty="0" err="1"/>
              <a:t>information</a:t>
            </a:r>
            <a:r>
              <a:rPr lang="de-DE" dirty="0"/>
              <a:t> </a:t>
            </a:r>
            <a:r>
              <a:rPr lang="de-DE" dirty="0" err="1"/>
              <a:t>can</a:t>
            </a:r>
            <a:r>
              <a:rPr lang="de-DE" dirty="0"/>
              <a:t> </a:t>
            </a:r>
            <a:r>
              <a:rPr lang="de-DE" dirty="0" err="1"/>
              <a:t>be</a:t>
            </a:r>
            <a:r>
              <a:rPr lang="de-DE" dirty="0"/>
              <a:t> </a:t>
            </a:r>
            <a:r>
              <a:rPr lang="de-DE" dirty="0" err="1"/>
              <a:t>entered</a:t>
            </a:r>
            <a:r>
              <a:rPr lang="de-DE" dirty="0"/>
              <a:t> </a:t>
            </a:r>
            <a:r>
              <a:rPr lang="de-DE" dirty="0" err="1"/>
              <a:t>here</a:t>
            </a:r>
            <a:r>
              <a:rPr lang="de-DE" dirty="0"/>
              <a:t> (optional).</a:t>
            </a:r>
          </a:p>
        </p:txBody>
      </p:sp>
      <p:sp>
        <p:nvSpPr>
          <p:cNvPr id="7" name="Titel 1">
            <a:extLst>
              <a:ext uri="{FF2B5EF4-FFF2-40B4-BE49-F238E27FC236}">
                <a16:creationId xmlns:a16="http://schemas.microsoft.com/office/drawing/2014/main" id="{3E363FF5-AC14-B3AA-ADD4-69367A78BBF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524000" y="728663"/>
            <a:ext cx="9143999" cy="863600"/>
          </a:xfrm>
        </p:spPr>
        <p:txBody>
          <a:bodyPr wrap="square">
            <a:noAutofit/>
          </a:bodyPr>
          <a:lstStyle>
            <a:lvl1pPr>
              <a:defRPr>
                <a:solidFill>
                  <a:schemeClr val="tx2"/>
                </a:solidFill>
                <a:latin typeface="Cabin Condensed Medium" pitchFamily="2" charset="77"/>
              </a:defRPr>
            </a:lvl1pPr>
          </a:lstStyle>
          <a:p>
            <a:r>
              <a:rPr lang="de-DE" dirty="0"/>
              <a:t>Listing </a:t>
            </a:r>
            <a:r>
              <a:rPr lang="de-DE" dirty="0" err="1"/>
              <a:t>with</a:t>
            </a:r>
            <a:r>
              <a:rPr lang="de-DE" dirty="0"/>
              <a:t> </a:t>
            </a:r>
            <a:r>
              <a:rPr lang="de-DE" dirty="0" err="1"/>
              <a:t>icons</a:t>
            </a:r>
            <a:r>
              <a:rPr lang="de-DE" dirty="0"/>
              <a:t>/</a:t>
            </a:r>
            <a:r>
              <a:rPr lang="de-DE" dirty="0" err="1"/>
              <a:t>checkmarks</a:t>
            </a:r>
            <a:endParaRPr lang="de-DE" dirty="0"/>
          </a:p>
        </p:txBody>
      </p:sp>
      <p:sp>
        <p:nvSpPr>
          <p:cNvPr id="2" name="Rechteck 1">
            <a:extLst>
              <a:ext uri="{FF2B5EF4-FFF2-40B4-BE49-F238E27FC236}">
                <a16:creationId xmlns:a16="http://schemas.microsoft.com/office/drawing/2014/main" id="{BF616B6E-94E6-0267-49DB-6187CF75D9C6}"/>
              </a:ext>
            </a:extLst>
          </p:cNvPr>
          <p:cNvSpPr/>
          <p:nvPr userDrawn="1"/>
        </p:nvSpPr>
        <p:spPr>
          <a:xfrm>
            <a:off x="1524001" y="6464996"/>
            <a:ext cx="10307638" cy="15388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r"/>
            <a:fld id="{999013ED-4997-B544-873F-F4FA6D05BFD8}" type="slidenum">
              <a:rPr lang="de-DE" sz="1000" b="1" smtClean="0">
                <a:solidFill>
                  <a:schemeClr val="tx1"/>
                </a:solidFill>
                <a:latin typeface="DM Sans 14pt" pitchFamily="2" charset="77"/>
              </a:rPr>
              <a:pPr algn="r"/>
              <a:t>‹Nr.›</a:t>
            </a:fld>
            <a:endParaRPr lang="de-DE" sz="1000" b="1" dirty="0">
              <a:solidFill>
                <a:schemeClr val="tx1"/>
              </a:solidFill>
              <a:latin typeface="DM Sans 14pt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255290048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1">
            <a:extLst>
              <a:ext uri="{FF2B5EF4-FFF2-40B4-BE49-F238E27FC236}">
                <a16:creationId xmlns:a16="http://schemas.microsoft.com/office/drawing/2014/main" id="{21016F76-8B43-24BA-3606-B4E44C4744B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524000" y="728663"/>
            <a:ext cx="9143999" cy="863600"/>
          </a:xfrm>
        </p:spPr>
        <p:txBody>
          <a:bodyPr wrap="square">
            <a:noAutofit/>
          </a:bodyPr>
          <a:lstStyle>
            <a:lvl1pPr>
              <a:defRPr>
                <a:solidFill>
                  <a:schemeClr val="tx2"/>
                </a:solidFill>
                <a:latin typeface="Cabin Condensed Medium" pitchFamily="2" charset="77"/>
              </a:defRPr>
            </a:lvl1pPr>
          </a:lstStyle>
          <a:p>
            <a:r>
              <a:rPr lang="de-DE" dirty="0"/>
              <a:t>Add a </a:t>
            </a:r>
            <a:r>
              <a:rPr lang="de-DE" dirty="0" err="1"/>
              <a:t>headline</a:t>
            </a:r>
            <a:endParaRPr lang="de-DE" dirty="0"/>
          </a:p>
        </p:txBody>
      </p:sp>
      <p:sp>
        <p:nvSpPr>
          <p:cNvPr id="2" name="Rechteck 1">
            <a:extLst>
              <a:ext uri="{FF2B5EF4-FFF2-40B4-BE49-F238E27FC236}">
                <a16:creationId xmlns:a16="http://schemas.microsoft.com/office/drawing/2014/main" id="{802075B1-E840-B13B-64A5-4560A1C68D79}"/>
              </a:ext>
            </a:extLst>
          </p:cNvPr>
          <p:cNvSpPr/>
          <p:nvPr userDrawn="1"/>
        </p:nvSpPr>
        <p:spPr>
          <a:xfrm>
            <a:off x="1524001" y="6464996"/>
            <a:ext cx="10307638" cy="15388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r"/>
            <a:fld id="{999013ED-4997-B544-873F-F4FA6D05BFD8}" type="slidenum">
              <a:rPr lang="de-DE" sz="1000" b="1" smtClean="0">
                <a:solidFill>
                  <a:schemeClr val="tx1"/>
                </a:solidFill>
                <a:latin typeface="DM Sans 14pt" pitchFamily="2" charset="77"/>
              </a:rPr>
              <a:pPr algn="r"/>
              <a:t>‹Nr.›</a:t>
            </a:fld>
            <a:endParaRPr lang="de-DE" sz="1000" b="1" dirty="0">
              <a:solidFill>
                <a:schemeClr val="tx1"/>
              </a:solidFill>
              <a:latin typeface="DM Sans 14pt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55334926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ist of litera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platzhalter 3">
            <a:extLst>
              <a:ext uri="{FF2B5EF4-FFF2-40B4-BE49-F238E27FC236}">
                <a16:creationId xmlns:a16="http://schemas.microsoft.com/office/drawing/2014/main" id="{B8998BF4-B043-7E1D-4080-108927F269D9}"/>
              </a:ext>
            </a:extLst>
          </p:cNvPr>
          <p:cNvSpPr>
            <a:spLocks noGrp="1"/>
          </p:cNvSpPr>
          <p:nvPr>
            <p:ph type="body" sz="quarter" idx="43" hasCustomPrompt="1"/>
          </p:nvPr>
        </p:nvSpPr>
        <p:spPr>
          <a:xfrm>
            <a:off x="1524000" y="1916113"/>
            <a:ext cx="9143999" cy="4213224"/>
          </a:xfrm>
        </p:spPr>
        <p:txBody>
          <a:bodyPr/>
          <a:lstStyle>
            <a:lvl1pPr marL="0" indent="0">
              <a:buFont typeface="+mj-lt"/>
              <a:buNone/>
              <a:defRPr sz="1100">
                <a:solidFill>
                  <a:schemeClr val="tx2"/>
                </a:solidFill>
              </a:defRPr>
            </a:lvl1pPr>
          </a:lstStyle>
          <a:p>
            <a:pPr marL="342900" marR="0" lvl="0" indent="-342900" algn="l" defTabSz="914400" rtl="0" eaLnBrk="1" fontAlgn="auto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>
                <a:tab pos="1200150" algn="l"/>
              </a:tabLst>
              <a:defRPr/>
            </a:pPr>
            <a:r>
              <a:rPr lang="de-DE" dirty="0" err="1"/>
              <a:t>Lorem</a:t>
            </a:r>
            <a:r>
              <a:rPr lang="de-DE" dirty="0"/>
              <a:t> </a:t>
            </a:r>
            <a:r>
              <a:rPr lang="de-DE" dirty="0" err="1"/>
              <a:t>ipsum</a:t>
            </a:r>
            <a:r>
              <a:rPr lang="de-DE" dirty="0"/>
              <a:t> </a:t>
            </a:r>
            <a:r>
              <a:rPr lang="de-DE" dirty="0" err="1"/>
              <a:t>dolor</a:t>
            </a:r>
            <a:r>
              <a:rPr lang="de-DE" dirty="0"/>
              <a:t> </a:t>
            </a:r>
            <a:r>
              <a:rPr lang="de-DE" dirty="0" err="1"/>
              <a:t>sit</a:t>
            </a:r>
            <a:r>
              <a:rPr lang="de-DE" dirty="0"/>
              <a:t> </a:t>
            </a:r>
            <a:r>
              <a:rPr lang="de-DE" dirty="0" err="1"/>
              <a:t>amet</a:t>
            </a:r>
            <a:r>
              <a:rPr lang="de-DE" dirty="0"/>
              <a:t>, </a:t>
            </a:r>
            <a:r>
              <a:rPr lang="de-DE" dirty="0" err="1"/>
              <a:t>consetetur</a:t>
            </a:r>
            <a:r>
              <a:rPr lang="de-DE" dirty="0"/>
              <a:t> </a:t>
            </a:r>
            <a:r>
              <a:rPr lang="de-DE" dirty="0" err="1"/>
              <a:t>sadipscing</a:t>
            </a:r>
            <a:r>
              <a:rPr lang="de-DE" dirty="0"/>
              <a:t> </a:t>
            </a:r>
            <a:r>
              <a:rPr lang="de-DE" dirty="0" err="1"/>
              <a:t>elitr</a:t>
            </a:r>
            <a:r>
              <a:rPr lang="de-DE" dirty="0"/>
              <a:t>, sed </a:t>
            </a:r>
            <a:r>
              <a:rPr lang="de-DE" dirty="0" err="1"/>
              <a:t>diam</a:t>
            </a:r>
            <a:r>
              <a:rPr lang="de-DE" dirty="0"/>
              <a:t> </a:t>
            </a:r>
            <a:r>
              <a:rPr lang="de-DE" dirty="0" err="1"/>
              <a:t>nonumy</a:t>
            </a:r>
            <a:r>
              <a:rPr lang="de-DE" dirty="0"/>
              <a:t> </a:t>
            </a:r>
            <a:r>
              <a:rPr lang="de-DE" dirty="0" err="1"/>
              <a:t>eirmod</a:t>
            </a:r>
            <a:r>
              <a:rPr lang="de-DE" dirty="0"/>
              <a:t> </a:t>
            </a:r>
            <a:r>
              <a:rPr lang="de-DE" dirty="0" err="1"/>
              <a:t>tempor</a:t>
            </a:r>
            <a:r>
              <a:rPr lang="de-DE" dirty="0"/>
              <a:t> </a:t>
            </a:r>
            <a:r>
              <a:rPr lang="de-DE" dirty="0" err="1"/>
              <a:t>invidunt</a:t>
            </a:r>
            <a:r>
              <a:rPr lang="de-DE" dirty="0"/>
              <a:t> </a:t>
            </a:r>
            <a:r>
              <a:rPr lang="de-DE" dirty="0" err="1"/>
              <a:t>ut</a:t>
            </a:r>
            <a:r>
              <a:rPr lang="de-DE" dirty="0"/>
              <a:t> </a:t>
            </a:r>
            <a:r>
              <a:rPr lang="de-DE" dirty="0" err="1"/>
              <a:t>labore</a:t>
            </a:r>
            <a:r>
              <a:rPr lang="de-DE" dirty="0"/>
              <a:t> et </a:t>
            </a:r>
            <a:r>
              <a:rPr lang="de-DE" dirty="0" err="1"/>
              <a:t>dolore</a:t>
            </a:r>
            <a:r>
              <a:rPr lang="de-DE" dirty="0"/>
              <a:t> magna </a:t>
            </a:r>
            <a:r>
              <a:rPr lang="de-DE" dirty="0" err="1"/>
              <a:t>aliquyam</a:t>
            </a:r>
            <a:r>
              <a:rPr lang="de-DE" dirty="0"/>
              <a:t> erat, sed </a:t>
            </a:r>
            <a:r>
              <a:rPr lang="de-DE" dirty="0" err="1"/>
              <a:t>diam</a:t>
            </a:r>
            <a:r>
              <a:rPr lang="de-DE" dirty="0"/>
              <a:t> </a:t>
            </a:r>
            <a:r>
              <a:rPr lang="de-DE" dirty="0" err="1"/>
              <a:t>voluptua</a:t>
            </a:r>
            <a:r>
              <a:rPr lang="de-DE" dirty="0"/>
              <a:t>. Name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literature</a:t>
            </a:r>
            <a:r>
              <a:rPr lang="de-DE" dirty="0"/>
              <a:t>. At </a:t>
            </a:r>
            <a:r>
              <a:rPr lang="de-DE" dirty="0" err="1"/>
              <a:t>vero</a:t>
            </a:r>
            <a:r>
              <a:rPr lang="de-DE" dirty="0"/>
              <a:t> </a:t>
            </a:r>
            <a:r>
              <a:rPr lang="de-DE" dirty="0" err="1"/>
              <a:t>eos</a:t>
            </a:r>
            <a:r>
              <a:rPr lang="de-DE" dirty="0"/>
              <a:t> et </a:t>
            </a:r>
            <a:r>
              <a:rPr lang="de-DE" dirty="0" err="1"/>
              <a:t>accusam</a:t>
            </a:r>
            <a:r>
              <a:rPr lang="de-DE" dirty="0"/>
              <a:t> et </a:t>
            </a:r>
            <a:r>
              <a:rPr lang="de-DE" dirty="0" err="1"/>
              <a:t>justo</a:t>
            </a:r>
            <a:r>
              <a:rPr lang="de-DE" dirty="0"/>
              <a:t> </a:t>
            </a:r>
            <a:r>
              <a:rPr lang="de-DE" dirty="0" err="1"/>
              <a:t>duo</a:t>
            </a:r>
            <a:r>
              <a:rPr lang="de-DE" dirty="0"/>
              <a:t> </a:t>
            </a:r>
            <a:r>
              <a:rPr lang="de-DE" dirty="0" err="1"/>
              <a:t>dolores</a:t>
            </a:r>
            <a:r>
              <a:rPr lang="de-DE" dirty="0"/>
              <a:t> et </a:t>
            </a:r>
            <a:r>
              <a:rPr lang="de-DE" dirty="0" err="1"/>
              <a:t>ea</a:t>
            </a:r>
            <a:r>
              <a:rPr lang="de-DE" dirty="0"/>
              <a:t> </a:t>
            </a:r>
            <a:r>
              <a:rPr lang="de-DE" dirty="0" err="1"/>
              <a:t>rebum</a:t>
            </a:r>
            <a:r>
              <a:rPr lang="de-DE" dirty="0"/>
              <a:t>. Stet </a:t>
            </a:r>
            <a:r>
              <a:rPr lang="de-DE" dirty="0" err="1"/>
              <a:t>clita</a:t>
            </a:r>
            <a:r>
              <a:rPr lang="de-DE" dirty="0"/>
              <a:t> </a:t>
            </a:r>
            <a:r>
              <a:rPr lang="de-DE" dirty="0" err="1"/>
              <a:t>kasd</a:t>
            </a:r>
            <a:r>
              <a:rPr lang="de-DE" dirty="0"/>
              <a:t> </a:t>
            </a:r>
            <a:r>
              <a:rPr lang="de-DE" dirty="0" err="1"/>
              <a:t>gubergren</a:t>
            </a:r>
            <a:r>
              <a:rPr lang="de-DE" dirty="0"/>
              <a:t>, </a:t>
            </a:r>
            <a:r>
              <a:rPr lang="de-DE" dirty="0" err="1"/>
              <a:t>no</a:t>
            </a:r>
            <a:r>
              <a:rPr lang="de-DE" dirty="0"/>
              <a:t> </a:t>
            </a:r>
            <a:r>
              <a:rPr lang="de-DE" dirty="0" err="1"/>
              <a:t>sea</a:t>
            </a:r>
            <a:r>
              <a:rPr lang="de-DE" dirty="0"/>
              <a:t> </a:t>
            </a:r>
            <a:r>
              <a:rPr lang="de-DE" dirty="0" err="1"/>
              <a:t>takimata</a:t>
            </a:r>
            <a:r>
              <a:rPr lang="de-DE" dirty="0"/>
              <a:t> sanctus </a:t>
            </a:r>
            <a:r>
              <a:rPr lang="de-DE" dirty="0" err="1"/>
              <a:t>est</a:t>
            </a:r>
            <a:r>
              <a:rPr lang="de-DE" dirty="0"/>
              <a:t> </a:t>
            </a:r>
            <a:r>
              <a:rPr lang="de-DE" dirty="0" err="1"/>
              <a:t>Lorem</a:t>
            </a:r>
            <a:r>
              <a:rPr lang="de-DE" dirty="0"/>
              <a:t> </a:t>
            </a:r>
            <a:r>
              <a:rPr lang="de-DE" dirty="0" err="1"/>
              <a:t>ipsum</a:t>
            </a:r>
            <a:r>
              <a:rPr lang="de-DE" dirty="0"/>
              <a:t> </a:t>
            </a:r>
            <a:r>
              <a:rPr lang="de-DE" dirty="0" err="1"/>
              <a:t>dolor</a:t>
            </a:r>
            <a:r>
              <a:rPr lang="de-DE" dirty="0"/>
              <a:t> </a:t>
            </a:r>
            <a:r>
              <a:rPr lang="de-DE" dirty="0" err="1"/>
              <a:t>sit</a:t>
            </a:r>
            <a:r>
              <a:rPr lang="de-DE" dirty="0"/>
              <a:t> </a:t>
            </a:r>
            <a:r>
              <a:rPr lang="de-DE" dirty="0" err="1"/>
              <a:t>amet</a:t>
            </a:r>
            <a:r>
              <a:rPr lang="de-DE" dirty="0"/>
              <a:t>. </a:t>
            </a:r>
          </a:p>
          <a:p>
            <a:pPr marL="342900" marR="0" lvl="0" indent="-342900" algn="l" defTabSz="914400" rtl="0" eaLnBrk="1" fontAlgn="auto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>
                <a:tab pos="1200150" algn="l"/>
              </a:tabLst>
              <a:defRPr/>
            </a:pPr>
            <a:r>
              <a:rPr lang="de-DE" dirty="0" err="1"/>
              <a:t>Lorem</a:t>
            </a:r>
            <a:r>
              <a:rPr lang="de-DE" dirty="0"/>
              <a:t> </a:t>
            </a:r>
            <a:r>
              <a:rPr lang="de-DE" dirty="0" err="1"/>
              <a:t>ipsum</a:t>
            </a:r>
            <a:r>
              <a:rPr lang="de-DE" dirty="0"/>
              <a:t> </a:t>
            </a:r>
            <a:r>
              <a:rPr lang="de-DE" dirty="0" err="1"/>
              <a:t>dolor</a:t>
            </a:r>
            <a:r>
              <a:rPr lang="de-DE" dirty="0"/>
              <a:t> </a:t>
            </a:r>
            <a:r>
              <a:rPr lang="de-DE" dirty="0" err="1"/>
              <a:t>sit</a:t>
            </a:r>
            <a:r>
              <a:rPr lang="de-DE" dirty="0"/>
              <a:t> </a:t>
            </a:r>
            <a:r>
              <a:rPr lang="de-DE" dirty="0" err="1"/>
              <a:t>amet</a:t>
            </a:r>
            <a:r>
              <a:rPr lang="de-DE" dirty="0"/>
              <a:t>, </a:t>
            </a:r>
            <a:r>
              <a:rPr lang="de-DE" dirty="0" err="1"/>
              <a:t>consetetur</a:t>
            </a:r>
            <a:r>
              <a:rPr lang="de-DE" dirty="0"/>
              <a:t> </a:t>
            </a:r>
            <a:r>
              <a:rPr lang="de-DE" dirty="0" err="1"/>
              <a:t>sadipscing</a:t>
            </a:r>
            <a:r>
              <a:rPr lang="de-DE" dirty="0"/>
              <a:t> </a:t>
            </a:r>
            <a:r>
              <a:rPr lang="de-DE" dirty="0" err="1"/>
              <a:t>elitr</a:t>
            </a:r>
            <a:r>
              <a:rPr lang="de-DE" dirty="0"/>
              <a:t>, sed </a:t>
            </a:r>
            <a:r>
              <a:rPr lang="de-DE" dirty="0" err="1"/>
              <a:t>diam</a:t>
            </a:r>
            <a:r>
              <a:rPr lang="de-DE" dirty="0"/>
              <a:t> </a:t>
            </a:r>
            <a:r>
              <a:rPr lang="de-DE" dirty="0" err="1"/>
              <a:t>nonumy</a:t>
            </a:r>
            <a:r>
              <a:rPr lang="de-DE" dirty="0"/>
              <a:t> </a:t>
            </a:r>
            <a:r>
              <a:rPr lang="de-DE" dirty="0" err="1"/>
              <a:t>eirmod</a:t>
            </a:r>
            <a:r>
              <a:rPr lang="de-DE" dirty="0"/>
              <a:t> </a:t>
            </a:r>
            <a:r>
              <a:rPr lang="de-DE" dirty="0" err="1"/>
              <a:t>tempor</a:t>
            </a:r>
            <a:r>
              <a:rPr lang="de-DE" dirty="0"/>
              <a:t> </a:t>
            </a:r>
            <a:r>
              <a:rPr lang="de-DE" dirty="0" err="1"/>
              <a:t>invidunt</a:t>
            </a:r>
            <a:r>
              <a:rPr lang="de-DE" dirty="0"/>
              <a:t> </a:t>
            </a:r>
            <a:r>
              <a:rPr lang="de-DE" dirty="0" err="1"/>
              <a:t>ut</a:t>
            </a:r>
            <a:r>
              <a:rPr lang="de-DE" dirty="0"/>
              <a:t> </a:t>
            </a:r>
            <a:r>
              <a:rPr lang="de-DE" dirty="0" err="1"/>
              <a:t>labore</a:t>
            </a:r>
            <a:r>
              <a:rPr lang="de-DE" dirty="0"/>
              <a:t> et </a:t>
            </a:r>
            <a:r>
              <a:rPr lang="de-DE" dirty="0" err="1"/>
              <a:t>dolore</a:t>
            </a:r>
            <a:r>
              <a:rPr lang="de-DE" dirty="0"/>
              <a:t> magna </a:t>
            </a:r>
            <a:r>
              <a:rPr lang="de-DE" dirty="0" err="1"/>
              <a:t>aliquyam</a:t>
            </a:r>
            <a:r>
              <a:rPr lang="de-DE" dirty="0"/>
              <a:t> erat, sed </a:t>
            </a:r>
            <a:r>
              <a:rPr lang="de-DE" dirty="0" err="1"/>
              <a:t>diam</a:t>
            </a:r>
            <a:r>
              <a:rPr lang="de-DE" dirty="0"/>
              <a:t> </a:t>
            </a:r>
            <a:r>
              <a:rPr lang="de-DE" dirty="0" err="1"/>
              <a:t>voluptua</a:t>
            </a:r>
            <a:r>
              <a:rPr lang="de-DE" dirty="0"/>
              <a:t>. Name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literature</a:t>
            </a:r>
            <a:r>
              <a:rPr lang="de-DE" dirty="0"/>
              <a:t>. At </a:t>
            </a:r>
            <a:r>
              <a:rPr lang="de-DE" dirty="0" err="1"/>
              <a:t>vero</a:t>
            </a:r>
            <a:r>
              <a:rPr lang="de-DE" dirty="0"/>
              <a:t> </a:t>
            </a:r>
            <a:r>
              <a:rPr lang="de-DE" dirty="0" err="1"/>
              <a:t>eos</a:t>
            </a:r>
            <a:r>
              <a:rPr lang="de-DE" dirty="0"/>
              <a:t> et </a:t>
            </a:r>
            <a:r>
              <a:rPr lang="de-DE" dirty="0" err="1"/>
              <a:t>accusam</a:t>
            </a:r>
            <a:r>
              <a:rPr lang="de-DE" dirty="0"/>
              <a:t> et </a:t>
            </a:r>
            <a:r>
              <a:rPr lang="de-DE" dirty="0" err="1"/>
              <a:t>justo</a:t>
            </a:r>
            <a:r>
              <a:rPr lang="de-DE" dirty="0"/>
              <a:t> </a:t>
            </a:r>
            <a:r>
              <a:rPr lang="de-DE" dirty="0" err="1"/>
              <a:t>duo</a:t>
            </a:r>
            <a:r>
              <a:rPr lang="de-DE" dirty="0"/>
              <a:t> </a:t>
            </a:r>
            <a:r>
              <a:rPr lang="de-DE" dirty="0" err="1"/>
              <a:t>dolores</a:t>
            </a:r>
            <a:r>
              <a:rPr lang="de-DE" dirty="0"/>
              <a:t> et </a:t>
            </a:r>
            <a:r>
              <a:rPr lang="de-DE" dirty="0" err="1"/>
              <a:t>ea</a:t>
            </a:r>
            <a:r>
              <a:rPr lang="de-DE" dirty="0"/>
              <a:t> </a:t>
            </a:r>
            <a:r>
              <a:rPr lang="de-DE" dirty="0" err="1"/>
              <a:t>rebum</a:t>
            </a:r>
            <a:r>
              <a:rPr lang="de-DE" dirty="0"/>
              <a:t>. Stet </a:t>
            </a:r>
            <a:r>
              <a:rPr lang="de-DE" dirty="0" err="1"/>
              <a:t>clita</a:t>
            </a:r>
            <a:r>
              <a:rPr lang="de-DE" dirty="0"/>
              <a:t> </a:t>
            </a:r>
            <a:r>
              <a:rPr lang="de-DE" dirty="0" err="1"/>
              <a:t>kasd</a:t>
            </a:r>
            <a:r>
              <a:rPr lang="de-DE" dirty="0"/>
              <a:t> </a:t>
            </a:r>
            <a:r>
              <a:rPr lang="de-DE" dirty="0" err="1"/>
              <a:t>gubergren</a:t>
            </a:r>
            <a:r>
              <a:rPr lang="de-DE" dirty="0"/>
              <a:t>, </a:t>
            </a:r>
            <a:r>
              <a:rPr lang="de-DE" dirty="0" err="1"/>
              <a:t>no</a:t>
            </a:r>
            <a:r>
              <a:rPr lang="de-DE" dirty="0"/>
              <a:t> </a:t>
            </a:r>
            <a:r>
              <a:rPr lang="de-DE" dirty="0" err="1"/>
              <a:t>sea</a:t>
            </a:r>
            <a:r>
              <a:rPr lang="de-DE" dirty="0"/>
              <a:t> </a:t>
            </a:r>
            <a:r>
              <a:rPr lang="de-DE" dirty="0" err="1"/>
              <a:t>takimata</a:t>
            </a:r>
            <a:r>
              <a:rPr lang="de-DE" dirty="0"/>
              <a:t> sanctus </a:t>
            </a:r>
            <a:r>
              <a:rPr lang="de-DE" dirty="0" err="1"/>
              <a:t>est</a:t>
            </a:r>
            <a:r>
              <a:rPr lang="de-DE" dirty="0"/>
              <a:t> </a:t>
            </a:r>
            <a:r>
              <a:rPr lang="de-DE" dirty="0" err="1"/>
              <a:t>Lorem</a:t>
            </a:r>
            <a:r>
              <a:rPr lang="de-DE" dirty="0"/>
              <a:t> </a:t>
            </a:r>
            <a:r>
              <a:rPr lang="de-DE" dirty="0" err="1"/>
              <a:t>ipsum</a:t>
            </a:r>
            <a:r>
              <a:rPr lang="de-DE" dirty="0"/>
              <a:t> </a:t>
            </a:r>
            <a:r>
              <a:rPr lang="de-DE" dirty="0" err="1"/>
              <a:t>dolor</a:t>
            </a:r>
            <a:r>
              <a:rPr lang="de-DE" dirty="0"/>
              <a:t> </a:t>
            </a:r>
            <a:r>
              <a:rPr lang="de-DE" dirty="0" err="1"/>
              <a:t>sit</a:t>
            </a:r>
            <a:r>
              <a:rPr lang="de-DE" dirty="0"/>
              <a:t> </a:t>
            </a:r>
            <a:r>
              <a:rPr lang="de-DE" dirty="0" err="1"/>
              <a:t>amet</a:t>
            </a:r>
            <a:r>
              <a:rPr lang="de-DE" dirty="0"/>
              <a:t>. </a:t>
            </a:r>
          </a:p>
          <a:p>
            <a:pPr marL="342900" marR="0" lvl="0" indent="-342900" algn="l" defTabSz="914400" rtl="0" eaLnBrk="1" fontAlgn="auto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>
                <a:tab pos="1200150" algn="l"/>
              </a:tabLst>
              <a:defRPr/>
            </a:pPr>
            <a:r>
              <a:rPr lang="de-DE" dirty="0" err="1"/>
              <a:t>Lorem</a:t>
            </a:r>
            <a:r>
              <a:rPr lang="de-DE" dirty="0"/>
              <a:t> </a:t>
            </a:r>
            <a:r>
              <a:rPr lang="de-DE" dirty="0" err="1"/>
              <a:t>ipsum</a:t>
            </a:r>
            <a:r>
              <a:rPr lang="de-DE" dirty="0"/>
              <a:t> </a:t>
            </a:r>
            <a:r>
              <a:rPr lang="de-DE" dirty="0" err="1"/>
              <a:t>dolor</a:t>
            </a:r>
            <a:r>
              <a:rPr lang="de-DE" dirty="0"/>
              <a:t> </a:t>
            </a:r>
            <a:r>
              <a:rPr lang="de-DE" dirty="0" err="1"/>
              <a:t>sit</a:t>
            </a:r>
            <a:r>
              <a:rPr lang="de-DE" dirty="0"/>
              <a:t> </a:t>
            </a:r>
            <a:r>
              <a:rPr lang="de-DE" dirty="0" err="1"/>
              <a:t>amet</a:t>
            </a:r>
            <a:r>
              <a:rPr lang="de-DE" dirty="0"/>
              <a:t>, </a:t>
            </a:r>
            <a:r>
              <a:rPr lang="de-DE" dirty="0" err="1"/>
              <a:t>consetetur</a:t>
            </a:r>
            <a:r>
              <a:rPr lang="de-DE" dirty="0"/>
              <a:t> </a:t>
            </a:r>
            <a:r>
              <a:rPr lang="de-DE" dirty="0" err="1"/>
              <a:t>sadipscing</a:t>
            </a:r>
            <a:r>
              <a:rPr lang="de-DE" dirty="0"/>
              <a:t> </a:t>
            </a:r>
            <a:r>
              <a:rPr lang="de-DE" dirty="0" err="1"/>
              <a:t>elitr</a:t>
            </a:r>
            <a:r>
              <a:rPr lang="de-DE" dirty="0"/>
              <a:t>, sed </a:t>
            </a:r>
            <a:r>
              <a:rPr lang="de-DE" dirty="0" err="1"/>
              <a:t>diam</a:t>
            </a:r>
            <a:r>
              <a:rPr lang="de-DE" dirty="0"/>
              <a:t> </a:t>
            </a:r>
            <a:r>
              <a:rPr lang="de-DE" dirty="0" err="1"/>
              <a:t>nonumy</a:t>
            </a:r>
            <a:r>
              <a:rPr lang="de-DE" dirty="0"/>
              <a:t> </a:t>
            </a:r>
            <a:r>
              <a:rPr lang="de-DE" dirty="0" err="1"/>
              <a:t>eirmod</a:t>
            </a:r>
            <a:r>
              <a:rPr lang="de-DE" dirty="0"/>
              <a:t> </a:t>
            </a:r>
            <a:r>
              <a:rPr lang="de-DE" dirty="0" err="1"/>
              <a:t>tempor</a:t>
            </a:r>
            <a:r>
              <a:rPr lang="de-DE" dirty="0"/>
              <a:t> </a:t>
            </a:r>
            <a:r>
              <a:rPr lang="de-DE" dirty="0" err="1"/>
              <a:t>invidunt</a:t>
            </a:r>
            <a:r>
              <a:rPr lang="de-DE" dirty="0"/>
              <a:t> </a:t>
            </a:r>
            <a:r>
              <a:rPr lang="de-DE" dirty="0" err="1"/>
              <a:t>ut</a:t>
            </a:r>
            <a:r>
              <a:rPr lang="de-DE" dirty="0"/>
              <a:t> </a:t>
            </a:r>
            <a:r>
              <a:rPr lang="de-DE" dirty="0" err="1"/>
              <a:t>labore</a:t>
            </a:r>
            <a:r>
              <a:rPr lang="de-DE" dirty="0"/>
              <a:t> et </a:t>
            </a:r>
            <a:r>
              <a:rPr lang="de-DE" dirty="0" err="1"/>
              <a:t>dolore</a:t>
            </a:r>
            <a:r>
              <a:rPr lang="de-DE" dirty="0"/>
              <a:t> magna </a:t>
            </a:r>
            <a:r>
              <a:rPr lang="de-DE" dirty="0" err="1"/>
              <a:t>aliquyam</a:t>
            </a:r>
            <a:r>
              <a:rPr lang="de-DE" dirty="0"/>
              <a:t> erat, sed </a:t>
            </a:r>
            <a:r>
              <a:rPr lang="de-DE" dirty="0" err="1"/>
              <a:t>diam</a:t>
            </a:r>
            <a:r>
              <a:rPr lang="de-DE" dirty="0"/>
              <a:t> </a:t>
            </a:r>
            <a:r>
              <a:rPr lang="de-DE" dirty="0" err="1"/>
              <a:t>voluptua</a:t>
            </a:r>
            <a:r>
              <a:rPr lang="de-DE" dirty="0"/>
              <a:t>. Name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literature</a:t>
            </a:r>
            <a:r>
              <a:rPr lang="de-DE" dirty="0"/>
              <a:t>. At </a:t>
            </a:r>
            <a:r>
              <a:rPr lang="de-DE" dirty="0" err="1"/>
              <a:t>vero</a:t>
            </a:r>
            <a:r>
              <a:rPr lang="de-DE" dirty="0"/>
              <a:t> </a:t>
            </a:r>
            <a:r>
              <a:rPr lang="de-DE" dirty="0" err="1"/>
              <a:t>eos</a:t>
            </a:r>
            <a:r>
              <a:rPr lang="de-DE" dirty="0"/>
              <a:t> et </a:t>
            </a:r>
            <a:r>
              <a:rPr lang="de-DE" dirty="0" err="1"/>
              <a:t>accusam</a:t>
            </a:r>
            <a:r>
              <a:rPr lang="de-DE" dirty="0"/>
              <a:t> et </a:t>
            </a:r>
            <a:r>
              <a:rPr lang="de-DE" dirty="0" err="1"/>
              <a:t>justo</a:t>
            </a:r>
            <a:r>
              <a:rPr lang="de-DE" dirty="0"/>
              <a:t> </a:t>
            </a:r>
            <a:r>
              <a:rPr lang="de-DE" dirty="0" err="1"/>
              <a:t>duo</a:t>
            </a:r>
            <a:r>
              <a:rPr lang="de-DE" dirty="0"/>
              <a:t> </a:t>
            </a:r>
            <a:r>
              <a:rPr lang="de-DE" dirty="0" err="1"/>
              <a:t>dolores</a:t>
            </a:r>
            <a:r>
              <a:rPr lang="de-DE" dirty="0"/>
              <a:t> et </a:t>
            </a:r>
            <a:r>
              <a:rPr lang="de-DE" dirty="0" err="1"/>
              <a:t>ea</a:t>
            </a:r>
            <a:r>
              <a:rPr lang="de-DE" dirty="0"/>
              <a:t> </a:t>
            </a:r>
            <a:r>
              <a:rPr lang="de-DE" dirty="0" err="1"/>
              <a:t>rebum</a:t>
            </a:r>
            <a:r>
              <a:rPr lang="de-DE" dirty="0"/>
              <a:t>. Stet </a:t>
            </a:r>
            <a:r>
              <a:rPr lang="de-DE" dirty="0" err="1"/>
              <a:t>clita</a:t>
            </a:r>
            <a:r>
              <a:rPr lang="de-DE" dirty="0"/>
              <a:t> </a:t>
            </a:r>
            <a:r>
              <a:rPr lang="de-DE" dirty="0" err="1"/>
              <a:t>kasd</a:t>
            </a:r>
            <a:r>
              <a:rPr lang="de-DE" dirty="0"/>
              <a:t> </a:t>
            </a:r>
            <a:r>
              <a:rPr lang="de-DE" dirty="0" err="1"/>
              <a:t>gubergren</a:t>
            </a:r>
            <a:r>
              <a:rPr lang="de-DE" dirty="0"/>
              <a:t>, </a:t>
            </a:r>
            <a:r>
              <a:rPr lang="de-DE" dirty="0" err="1"/>
              <a:t>no</a:t>
            </a:r>
            <a:r>
              <a:rPr lang="de-DE" dirty="0"/>
              <a:t> </a:t>
            </a:r>
            <a:r>
              <a:rPr lang="de-DE" dirty="0" err="1"/>
              <a:t>sea</a:t>
            </a:r>
            <a:r>
              <a:rPr lang="de-DE" dirty="0"/>
              <a:t> </a:t>
            </a:r>
            <a:r>
              <a:rPr lang="de-DE" dirty="0" err="1"/>
              <a:t>takimata</a:t>
            </a:r>
            <a:r>
              <a:rPr lang="de-DE" dirty="0"/>
              <a:t> sanctus </a:t>
            </a:r>
            <a:r>
              <a:rPr lang="de-DE" dirty="0" err="1"/>
              <a:t>est</a:t>
            </a:r>
            <a:r>
              <a:rPr lang="de-DE" dirty="0"/>
              <a:t> </a:t>
            </a:r>
            <a:r>
              <a:rPr lang="de-DE" dirty="0" err="1"/>
              <a:t>Lorem</a:t>
            </a:r>
            <a:r>
              <a:rPr lang="de-DE" dirty="0"/>
              <a:t> </a:t>
            </a:r>
            <a:r>
              <a:rPr lang="de-DE" dirty="0" err="1"/>
              <a:t>ipsum</a:t>
            </a:r>
            <a:r>
              <a:rPr lang="de-DE" dirty="0"/>
              <a:t> </a:t>
            </a:r>
            <a:r>
              <a:rPr lang="de-DE" dirty="0" err="1"/>
              <a:t>dolor</a:t>
            </a:r>
            <a:r>
              <a:rPr lang="de-DE" dirty="0"/>
              <a:t> </a:t>
            </a:r>
            <a:r>
              <a:rPr lang="de-DE" dirty="0" err="1"/>
              <a:t>sit</a:t>
            </a:r>
            <a:r>
              <a:rPr lang="de-DE" dirty="0"/>
              <a:t> </a:t>
            </a:r>
            <a:r>
              <a:rPr lang="de-DE" dirty="0" err="1"/>
              <a:t>amet</a:t>
            </a:r>
            <a:r>
              <a:rPr lang="de-DE" dirty="0"/>
              <a:t>. </a:t>
            </a:r>
          </a:p>
          <a:p>
            <a:pPr marL="342900" marR="0" lvl="0" indent="-342900" algn="l" defTabSz="914400" rtl="0" eaLnBrk="1" fontAlgn="auto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>
                <a:tab pos="1200150" algn="l"/>
              </a:tabLst>
              <a:defRPr/>
            </a:pPr>
            <a:r>
              <a:rPr lang="de-DE" dirty="0" err="1"/>
              <a:t>Lorem</a:t>
            </a:r>
            <a:r>
              <a:rPr lang="de-DE" dirty="0"/>
              <a:t> </a:t>
            </a:r>
            <a:r>
              <a:rPr lang="de-DE" dirty="0" err="1"/>
              <a:t>ipsum</a:t>
            </a:r>
            <a:r>
              <a:rPr lang="de-DE" dirty="0"/>
              <a:t> </a:t>
            </a:r>
            <a:r>
              <a:rPr lang="de-DE" dirty="0" err="1"/>
              <a:t>dolor</a:t>
            </a:r>
            <a:r>
              <a:rPr lang="de-DE" dirty="0"/>
              <a:t> </a:t>
            </a:r>
            <a:r>
              <a:rPr lang="de-DE" dirty="0" err="1"/>
              <a:t>sit</a:t>
            </a:r>
            <a:r>
              <a:rPr lang="de-DE" dirty="0"/>
              <a:t> </a:t>
            </a:r>
            <a:r>
              <a:rPr lang="de-DE" dirty="0" err="1"/>
              <a:t>amet</a:t>
            </a:r>
            <a:r>
              <a:rPr lang="de-DE" dirty="0"/>
              <a:t>, </a:t>
            </a:r>
            <a:r>
              <a:rPr lang="de-DE" dirty="0" err="1"/>
              <a:t>consetetur</a:t>
            </a:r>
            <a:r>
              <a:rPr lang="de-DE" dirty="0"/>
              <a:t> </a:t>
            </a:r>
            <a:r>
              <a:rPr lang="de-DE" dirty="0" err="1"/>
              <a:t>sadipscing</a:t>
            </a:r>
            <a:r>
              <a:rPr lang="de-DE" dirty="0"/>
              <a:t> </a:t>
            </a:r>
            <a:r>
              <a:rPr lang="de-DE" dirty="0" err="1"/>
              <a:t>elitr</a:t>
            </a:r>
            <a:r>
              <a:rPr lang="de-DE" dirty="0"/>
              <a:t>, sed </a:t>
            </a:r>
            <a:r>
              <a:rPr lang="de-DE" dirty="0" err="1"/>
              <a:t>diam</a:t>
            </a:r>
            <a:r>
              <a:rPr lang="de-DE" dirty="0"/>
              <a:t> </a:t>
            </a:r>
            <a:r>
              <a:rPr lang="de-DE" dirty="0" err="1"/>
              <a:t>nonumy</a:t>
            </a:r>
            <a:r>
              <a:rPr lang="de-DE" dirty="0"/>
              <a:t> </a:t>
            </a:r>
            <a:r>
              <a:rPr lang="de-DE" dirty="0" err="1"/>
              <a:t>eirmod</a:t>
            </a:r>
            <a:r>
              <a:rPr lang="de-DE" dirty="0"/>
              <a:t> </a:t>
            </a:r>
            <a:r>
              <a:rPr lang="de-DE" dirty="0" err="1"/>
              <a:t>tempor</a:t>
            </a:r>
            <a:r>
              <a:rPr lang="de-DE" dirty="0"/>
              <a:t> </a:t>
            </a:r>
            <a:r>
              <a:rPr lang="de-DE" dirty="0" err="1"/>
              <a:t>invidunt</a:t>
            </a:r>
            <a:r>
              <a:rPr lang="de-DE" dirty="0"/>
              <a:t> </a:t>
            </a:r>
            <a:r>
              <a:rPr lang="de-DE" dirty="0" err="1"/>
              <a:t>ut</a:t>
            </a:r>
            <a:r>
              <a:rPr lang="de-DE" dirty="0"/>
              <a:t> </a:t>
            </a:r>
            <a:r>
              <a:rPr lang="de-DE" dirty="0" err="1"/>
              <a:t>labore</a:t>
            </a:r>
            <a:r>
              <a:rPr lang="de-DE" dirty="0"/>
              <a:t> et </a:t>
            </a:r>
            <a:r>
              <a:rPr lang="de-DE" dirty="0" err="1"/>
              <a:t>dolore</a:t>
            </a:r>
            <a:r>
              <a:rPr lang="de-DE" dirty="0"/>
              <a:t> magna </a:t>
            </a:r>
            <a:r>
              <a:rPr lang="de-DE" dirty="0" err="1"/>
              <a:t>aliquyam</a:t>
            </a:r>
            <a:r>
              <a:rPr lang="de-DE" dirty="0"/>
              <a:t> erat, sed </a:t>
            </a:r>
            <a:r>
              <a:rPr lang="de-DE" dirty="0" err="1"/>
              <a:t>diam</a:t>
            </a:r>
            <a:r>
              <a:rPr lang="de-DE" dirty="0"/>
              <a:t> </a:t>
            </a:r>
            <a:r>
              <a:rPr lang="de-DE" dirty="0" err="1"/>
              <a:t>voluptua</a:t>
            </a:r>
            <a:r>
              <a:rPr lang="de-DE" dirty="0"/>
              <a:t>. Name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literature</a:t>
            </a:r>
            <a:r>
              <a:rPr lang="de-DE" dirty="0"/>
              <a:t>. At </a:t>
            </a:r>
            <a:r>
              <a:rPr lang="de-DE" dirty="0" err="1"/>
              <a:t>vero</a:t>
            </a:r>
            <a:r>
              <a:rPr lang="de-DE" dirty="0"/>
              <a:t> </a:t>
            </a:r>
            <a:r>
              <a:rPr lang="de-DE" dirty="0" err="1"/>
              <a:t>eos</a:t>
            </a:r>
            <a:r>
              <a:rPr lang="de-DE" dirty="0"/>
              <a:t> et </a:t>
            </a:r>
            <a:r>
              <a:rPr lang="de-DE" dirty="0" err="1"/>
              <a:t>accusam</a:t>
            </a:r>
            <a:r>
              <a:rPr lang="de-DE" dirty="0"/>
              <a:t> et </a:t>
            </a:r>
            <a:r>
              <a:rPr lang="de-DE" dirty="0" err="1"/>
              <a:t>justo</a:t>
            </a:r>
            <a:r>
              <a:rPr lang="de-DE" dirty="0"/>
              <a:t> </a:t>
            </a:r>
            <a:r>
              <a:rPr lang="de-DE" dirty="0" err="1"/>
              <a:t>duo</a:t>
            </a:r>
            <a:r>
              <a:rPr lang="de-DE" dirty="0"/>
              <a:t> </a:t>
            </a:r>
            <a:r>
              <a:rPr lang="de-DE" dirty="0" err="1"/>
              <a:t>dolores</a:t>
            </a:r>
            <a:r>
              <a:rPr lang="de-DE" dirty="0"/>
              <a:t> et </a:t>
            </a:r>
            <a:r>
              <a:rPr lang="de-DE" dirty="0" err="1"/>
              <a:t>ea</a:t>
            </a:r>
            <a:r>
              <a:rPr lang="de-DE" dirty="0"/>
              <a:t> </a:t>
            </a:r>
            <a:r>
              <a:rPr lang="de-DE" dirty="0" err="1"/>
              <a:t>rebum</a:t>
            </a:r>
            <a:r>
              <a:rPr lang="de-DE" dirty="0"/>
              <a:t>. Stet </a:t>
            </a:r>
            <a:r>
              <a:rPr lang="de-DE" dirty="0" err="1"/>
              <a:t>clita</a:t>
            </a:r>
            <a:r>
              <a:rPr lang="de-DE" dirty="0"/>
              <a:t> </a:t>
            </a:r>
            <a:r>
              <a:rPr lang="de-DE" dirty="0" err="1"/>
              <a:t>kasd</a:t>
            </a:r>
            <a:r>
              <a:rPr lang="de-DE" dirty="0"/>
              <a:t> </a:t>
            </a:r>
            <a:r>
              <a:rPr lang="de-DE" dirty="0" err="1"/>
              <a:t>gubergren</a:t>
            </a:r>
            <a:r>
              <a:rPr lang="de-DE" dirty="0"/>
              <a:t>, </a:t>
            </a:r>
            <a:r>
              <a:rPr lang="de-DE" dirty="0" err="1"/>
              <a:t>no</a:t>
            </a:r>
            <a:r>
              <a:rPr lang="de-DE" dirty="0"/>
              <a:t> </a:t>
            </a:r>
            <a:r>
              <a:rPr lang="de-DE" dirty="0" err="1"/>
              <a:t>sea</a:t>
            </a:r>
            <a:r>
              <a:rPr lang="de-DE" dirty="0"/>
              <a:t> </a:t>
            </a:r>
            <a:r>
              <a:rPr lang="de-DE" dirty="0" err="1"/>
              <a:t>takimata</a:t>
            </a:r>
            <a:r>
              <a:rPr lang="de-DE" dirty="0"/>
              <a:t> sanctus </a:t>
            </a:r>
            <a:r>
              <a:rPr lang="de-DE" dirty="0" err="1"/>
              <a:t>est</a:t>
            </a:r>
            <a:r>
              <a:rPr lang="de-DE" dirty="0"/>
              <a:t> </a:t>
            </a:r>
            <a:r>
              <a:rPr lang="de-DE" dirty="0" err="1"/>
              <a:t>Lorem</a:t>
            </a:r>
            <a:r>
              <a:rPr lang="de-DE" dirty="0"/>
              <a:t> </a:t>
            </a:r>
            <a:r>
              <a:rPr lang="de-DE" dirty="0" err="1"/>
              <a:t>ipsum</a:t>
            </a:r>
            <a:r>
              <a:rPr lang="de-DE" dirty="0"/>
              <a:t> </a:t>
            </a:r>
            <a:r>
              <a:rPr lang="de-DE" dirty="0" err="1"/>
              <a:t>dolor</a:t>
            </a:r>
            <a:r>
              <a:rPr lang="de-DE" dirty="0"/>
              <a:t> </a:t>
            </a:r>
            <a:r>
              <a:rPr lang="de-DE" dirty="0" err="1"/>
              <a:t>sit</a:t>
            </a:r>
            <a:r>
              <a:rPr lang="de-DE" dirty="0"/>
              <a:t> </a:t>
            </a:r>
            <a:r>
              <a:rPr lang="de-DE" dirty="0" err="1"/>
              <a:t>amet</a:t>
            </a:r>
            <a:r>
              <a:rPr lang="de-DE" dirty="0"/>
              <a:t>. </a:t>
            </a:r>
          </a:p>
          <a:p>
            <a:pPr marL="342900" marR="0" lvl="0" indent="-342900" algn="l" defTabSz="914400" rtl="0" eaLnBrk="1" fontAlgn="auto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>
                <a:tab pos="1200150" algn="l"/>
              </a:tabLst>
              <a:defRPr/>
            </a:pPr>
            <a:r>
              <a:rPr lang="de-DE" dirty="0" err="1"/>
              <a:t>Lorem</a:t>
            </a:r>
            <a:r>
              <a:rPr lang="de-DE" dirty="0"/>
              <a:t> </a:t>
            </a:r>
            <a:r>
              <a:rPr lang="de-DE" dirty="0" err="1"/>
              <a:t>ipsum</a:t>
            </a:r>
            <a:r>
              <a:rPr lang="de-DE" dirty="0"/>
              <a:t> </a:t>
            </a:r>
            <a:r>
              <a:rPr lang="de-DE" dirty="0" err="1"/>
              <a:t>dolor</a:t>
            </a:r>
            <a:r>
              <a:rPr lang="de-DE" dirty="0"/>
              <a:t> </a:t>
            </a:r>
            <a:r>
              <a:rPr lang="de-DE" dirty="0" err="1"/>
              <a:t>sit</a:t>
            </a:r>
            <a:r>
              <a:rPr lang="de-DE" dirty="0"/>
              <a:t> </a:t>
            </a:r>
            <a:r>
              <a:rPr lang="de-DE" dirty="0" err="1"/>
              <a:t>amet</a:t>
            </a:r>
            <a:r>
              <a:rPr lang="de-DE" dirty="0"/>
              <a:t>, </a:t>
            </a:r>
            <a:r>
              <a:rPr lang="de-DE" dirty="0" err="1"/>
              <a:t>consetetur</a:t>
            </a:r>
            <a:r>
              <a:rPr lang="de-DE" dirty="0"/>
              <a:t> </a:t>
            </a:r>
            <a:r>
              <a:rPr lang="de-DE" dirty="0" err="1"/>
              <a:t>sadipscing</a:t>
            </a:r>
            <a:r>
              <a:rPr lang="de-DE" dirty="0"/>
              <a:t> </a:t>
            </a:r>
            <a:r>
              <a:rPr lang="de-DE" dirty="0" err="1"/>
              <a:t>elitr</a:t>
            </a:r>
            <a:r>
              <a:rPr lang="de-DE" dirty="0"/>
              <a:t>, sed </a:t>
            </a:r>
            <a:r>
              <a:rPr lang="de-DE" dirty="0" err="1"/>
              <a:t>diam</a:t>
            </a:r>
            <a:r>
              <a:rPr lang="de-DE" dirty="0"/>
              <a:t> </a:t>
            </a:r>
            <a:r>
              <a:rPr lang="de-DE" dirty="0" err="1"/>
              <a:t>nonumy</a:t>
            </a:r>
            <a:r>
              <a:rPr lang="de-DE" dirty="0"/>
              <a:t> </a:t>
            </a:r>
            <a:r>
              <a:rPr lang="de-DE" dirty="0" err="1"/>
              <a:t>eirmod</a:t>
            </a:r>
            <a:r>
              <a:rPr lang="de-DE" dirty="0"/>
              <a:t> </a:t>
            </a:r>
            <a:r>
              <a:rPr lang="de-DE" dirty="0" err="1"/>
              <a:t>tempor</a:t>
            </a:r>
            <a:r>
              <a:rPr lang="de-DE" dirty="0"/>
              <a:t> </a:t>
            </a:r>
            <a:r>
              <a:rPr lang="de-DE" dirty="0" err="1"/>
              <a:t>invidunt</a:t>
            </a:r>
            <a:r>
              <a:rPr lang="de-DE" dirty="0"/>
              <a:t> </a:t>
            </a:r>
            <a:r>
              <a:rPr lang="de-DE" dirty="0" err="1"/>
              <a:t>ut</a:t>
            </a:r>
            <a:r>
              <a:rPr lang="de-DE" dirty="0"/>
              <a:t> </a:t>
            </a:r>
            <a:r>
              <a:rPr lang="de-DE" dirty="0" err="1"/>
              <a:t>labore</a:t>
            </a:r>
            <a:r>
              <a:rPr lang="de-DE" dirty="0"/>
              <a:t> et </a:t>
            </a:r>
            <a:r>
              <a:rPr lang="de-DE" dirty="0" err="1"/>
              <a:t>dolore</a:t>
            </a:r>
            <a:r>
              <a:rPr lang="de-DE" dirty="0"/>
              <a:t> magna </a:t>
            </a:r>
            <a:r>
              <a:rPr lang="de-DE" dirty="0" err="1"/>
              <a:t>aliquyam</a:t>
            </a:r>
            <a:r>
              <a:rPr lang="de-DE" dirty="0"/>
              <a:t> erat, sed </a:t>
            </a:r>
            <a:r>
              <a:rPr lang="de-DE" dirty="0" err="1"/>
              <a:t>diam</a:t>
            </a:r>
            <a:r>
              <a:rPr lang="de-DE" dirty="0"/>
              <a:t> </a:t>
            </a:r>
            <a:r>
              <a:rPr lang="de-DE" dirty="0" err="1"/>
              <a:t>voluptua</a:t>
            </a:r>
            <a:r>
              <a:rPr lang="de-DE" dirty="0"/>
              <a:t>. Name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literature</a:t>
            </a:r>
            <a:r>
              <a:rPr lang="de-DE" dirty="0"/>
              <a:t>. At </a:t>
            </a:r>
            <a:r>
              <a:rPr lang="de-DE" dirty="0" err="1"/>
              <a:t>vero</a:t>
            </a:r>
            <a:r>
              <a:rPr lang="de-DE" dirty="0"/>
              <a:t> </a:t>
            </a:r>
            <a:r>
              <a:rPr lang="de-DE" dirty="0" err="1"/>
              <a:t>eos</a:t>
            </a:r>
            <a:r>
              <a:rPr lang="de-DE" dirty="0"/>
              <a:t> et </a:t>
            </a:r>
            <a:r>
              <a:rPr lang="de-DE" dirty="0" err="1"/>
              <a:t>accusam</a:t>
            </a:r>
            <a:r>
              <a:rPr lang="de-DE" dirty="0"/>
              <a:t> et </a:t>
            </a:r>
            <a:r>
              <a:rPr lang="de-DE" dirty="0" err="1"/>
              <a:t>justo</a:t>
            </a:r>
            <a:r>
              <a:rPr lang="de-DE" dirty="0"/>
              <a:t> </a:t>
            </a:r>
            <a:r>
              <a:rPr lang="de-DE" dirty="0" err="1"/>
              <a:t>duo</a:t>
            </a:r>
            <a:r>
              <a:rPr lang="de-DE" dirty="0"/>
              <a:t> </a:t>
            </a:r>
            <a:r>
              <a:rPr lang="de-DE" dirty="0" err="1"/>
              <a:t>dolores</a:t>
            </a:r>
            <a:r>
              <a:rPr lang="de-DE" dirty="0"/>
              <a:t> et </a:t>
            </a:r>
            <a:r>
              <a:rPr lang="de-DE" dirty="0" err="1"/>
              <a:t>ea</a:t>
            </a:r>
            <a:r>
              <a:rPr lang="de-DE" dirty="0"/>
              <a:t> </a:t>
            </a:r>
            <a:r>
              <a:rPr lang="de-DE" dirty="0" err="1"/>
              <a:t>rebum</a:t>
            </a:r>
            <a:r>
              <a:rPr lang="de-DE" dirty="0"/>
              <a:t>. Stet </a:t>
            </a:r>
            <a:r>
              <a:rPr lang="de-DE" dirty="0" err="1"/>
              <a:t>clita</a:t>
            </a:r>
            <a:r>
              <a:rPr lang="de-DE" dirty="0"/>
              <a:t> </a:t>
            </a:r>
            <a:r>
              <a:rPr lang="de-DE" dirty="0" err="1"/>
              <a:t>kasd</a:t>
            </a:r>
            <a:r>
              <a:rPr lang="de-DE" dirty="0"/>
              <a:t> </a:t>
            </a:r>
            <a:r>
              <a:rPr lang="de-DE" dirty="0" err="1"/>
              <a:t>gubergren</a:t>
            </a:r>
            <a:r>
              <a:rPr lang="de-DE" dirty="0"/>
              <a:t>, </a:t>
            </a:r>
            <a:r>
              <a:rPr lang="de-DE" dirty="0" err="1"/>
              <a:t>no</a:t>
            </a:r>
            <a:r>
              <a:rPr lang="de-DE" dirty="0"/>
              <a:t> </a:t>
            </a:r>
            <a:r>
              <a:rPr lang="de-DE" dirty="0" err="1"/>
              <a:t>sea</a:t>
            </a:r>
            <a:r>
              <a:rPr lang="de-DE" dirty="0"/>
              <a:t> </a:t>
            </a:r>
            <a:r>
              <a:rPr lang="de-DE" dirty="0" err="1"/>
              <a:t>takimata</a:t>
            </a:r>
            <a:r>
              <a:rPr lang="de-DE" dirty="0"/>
              <a:t> sanctus </a:t>
            </a:r>
            <a:r>
              <a:rPr lang="de-DE" dirty="0" err="1"/>
              <a:t>est</a:t>
            </a:r>
            <a:r>
              <a:rPr lang="de-DE" dirty="0"/>
              <a:t> </a:t>
            </a:r>
            <a:r>
              <a:rPr lang="de-DE" dirty="0" err="1"/>
              <a:t>Lorem</a:t>
            </a:r>
            <a:r>
              <a:rPr lang="de-DE" dirty="0"/>
              <a:t> </a:t>
            </a:r>
            <a:r>
              <a:rPr lang="de-DE" dirty="0" err="1"/>
              <a:t>ipsum</a:t>
            </a:r>
            <a:r>
              <a:rPr lang="de-DE" dirty="0"/>
              <a:t> </a:t>
            </a:r>
            <a:r>
              <a:rPr lang="de-DE" dirty="0" err="1"/>
              <a:t>dolor</a:t>
            </a:r>
            <a:r>
              <a:rPr lang="de-DE" dirty="0"/>
              <a:t> </a:t>
            </a:r>
            <a:r>
              <a:rPr lang="de-DE" dirty="0" err="1"/>
              <a:t>sit</a:t>
            </a:r>
            <a:r>
              <a:rPr lang="de-DE" dirty="0"/>
              <a:t> </a:t>
            </a:r>
            <a:r>
              <a:rPr lang="de-DE" dirty="0" err="1"/>
              <a:t>amet</a:t>
            </a:r>
            <a:r>
              <a:rPr lang="de-DE" dirty="0"/>
              <a:t>. </a:t>
            </a:r>
          </a:p>
          <a:p>
            <a:pPr marL="342900" marR="0" lvl="0" indent="-342900" algn="l" defTabSz="914400" rtl="0" eaLnBrk="1" fontAlgn="auto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>
                <a:tab pos="1200150" algn="l"/>
              </a:tabLst>
              <a:defRPr/>
            </a:pPr>
            <a:r>
              <a:rPr lang="de-DE" dirty="0" err="1"/>
              <a:t>Lorem</a:t>
            </a:r>
            <a:r>
              <a:rPr lang="de-DE" dirty="0"/>
              <a:t> </a:t>
            </a:r>
            <a:r>
              <a:rPr lang="de-DE" dirty="0" err="1"/>
              <a:t>ipsum</a:t>
            </a:r>
            <a:r>
              <a:rPr lang="de-DE" dirty="0"/>
              <a:t> </a:t>
            </a:r>
            <a:r>
              <a:rPr lang="de-DE" dirty="0" err="1"/>
              <a:t>dolor</a:t>
            </a:r>
            <a:r>
              <a:rPr lang="de-DE" dirty="0"/>
              <a:t> </a:t>
            </a:r>
            <a:r>
              <a:rPr lang="de-DE" dirty="0" err="1"/>
              <a:t>sit</a:t>
            </a:r>
            <a:r>
              <a:rPr lang="de-DE" dirty="0"/>
              <a:t> </a:t>
            </a:r>
            <a:r>
              <a:rPr lang="de-DE" dirty="0" err="1"/>
              <a:t>amet</a:t>
            </a:r>
            <a:r>
              <a:rPr lang="de-DE" dirty="0"/>
              <a:t>, </a:t>
            </a:r>
            <a:r>
              <a:rPr lang="de-DE" dirty="0" err="1"/>
              <a:t>consetetur</a:t>
            </a:r>
            <a:r>
              <a:rPr lang="de-DE" dirty="0"/>
              <a:t> </a:t>
            </a:r>
            <a:r>
              <a:rPr lang="de-DE" dirty="0" err="1"/>
              <a:t>sadipscing</a:t>
            </a:r>
            <a:r>
              <a:rPr lang="de-DE" dirty="0"/>
              <a:t> </a:t>
            </a:r>
            <a:r>
              <a:rPr lang="de-DE" dirty="0" err="1"/>
              <a:t>elitr</a:t>
            </a:r>
            <a:r>
              <a:rPr lang="de-DE" dirty="0"/>
              <a:t>, sed </a:t>
            </a:r>
            <a:r>
              <a:rPr lang="de-DE" dirty="0" err="1"/>
              <a:t>diam</a:t>
            </a:r>
            <a:r>
              <a:rPr lang="de-DE" dirty="0"/>
              <a:t> </a:t>
            </a:r>
            <a:r>
              <a:rPr lang="de-DE" dirty="0" err="1"/>
              <a:t>nonumy</a:t>
            </a:r>
            <a:r>
              <a:rPr lang="de-DE" dirty="0"/>
              <a:t> </a:t>
            </a:r>
            <a:r>
              <a:rPr lang="de-DE" dirty="0" err="1"/>
              <a:t>eirmod</a:t>
            </a:r>
            <a:r>
              <a:rPr lang="de-DE" dirty="0"/>
              <a:t> </a:t>
            </a:r>
            <a:r>
              <a:rPr lang="de-DE" dirty="0" err="1"/>
              <a:t>tempor</a:t>
            </a:r>
            <a:r>
              <a:rPr lang="de-DE" dirty="0"/>
              <a:t> </a:t>
            </a:r>
            <a:r>
              <a:rPr lang="de-DE" dirty="0" err="1"/>
              <a:t>invidunt</a:t>
            </a:r>
            <a:r>
              <a:rPr lang="de-DE" dirty="0"/>
              <a:t> </a:t>
            </a:r>
            <a:r>
              <a:rPr lang="de-DE" dirty="0" err="1"/>
              <a:t>ut</a:t>
            </a:r>
            <a:r>
              <a:rPr lang="de-DE" dirty="0"/>
              <a:t> </a:t>
            </a:r>
            <a:r>
              <a:rPr lang="de-DE" dirty="0" err="1"/>
              <a:t>labore</a:t>
            </a:r>
            <a:r>
              <a:rPr lang="de-DE" dirty="0"/>
              <a:t> et </a:t>
            </a:r>
            <a:r>
              <a:rPr lang="de-DE" dirty="0" err="1"/>
              <a:t>dolore</a:t>
            </a:r>
            <a:r>
              <a:rPr lang="de-DE" dirty="0"/>
              <a:t> magna </a:t>
            </a:r>
            <a:r>
              <a:rPr lang="de-DE" dirty="0" err="1"/>
              <a:t>aliquyam</a:t>
            </a:r>
            <a:r>
              <a:rPr lang="de-DE" dirty="0"/>
              <a:t> erat, sed </a:t>
            </a:r>
            <a:r>
              <a:rPr lang="de-DE" dirty="0" err="1"/>
              <a:t>diam</a:t>
            </a:r>
            <a:r>
              <a:rPr lang="de-DE" dirty="0"/>
              <a:t> </a:t>
            </a:r>
            <a:r>
              <a:rPr lang="de-DE" dirty="0" err="1"/>
              <a:t>voluptua</a:t>
            </a:r>
            <a:r>
              <a:rPr lang="de-DE" dirty="0"/>
              <a:t>. Name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literature</a:t>
            </a:r>
            <a:r>
              <a:rPr lang="de-DE" dirty="0"/>
              <a:t>. At </a:t>
            </a:r>
            <a:r>
              <a:rPr lang="de-DE" dirty="0" err="1"/>
              <a:t>vero</a:t>
            </a:r>
            <a:r>
              <a:rPr lang="de-DE" dirty="0"/>
              <a:t> </a:t>
            </a:r>
            <a:r>
              <a:rPr lang="de-DE" dirty="0" err="1"/>
              <a:t>eos</a:t>
            </a:r>
            <a:r>
              <a:rPr lang="de-DE" dirty="0"/>
              <a:t> et </a:t>
            </a:r>
            <a:r>
              <a:rPr lang="de-DE" dirty="0" err="1"/>
              <a:t>accusam</a:t>
            </a:r>
            <a:r>
              <a:rPr lang="de-DE" dirty="0"/>
              <a:t> et </a:t>
            </a:r>
            <a:r>
              <a:rPr lang="de-DE" dirty="0" err="1"/>
              <a:t>justo</a:t>
            </a:r>
            <a:r>
              <a:rPr lang="de-DE" dirty="0"/>
              <a:t> </a:t>
            </a:r>
            <a:r>
              <a:rPr lang="de-DE" dirty="0" err="1"/>
              <a:t>duo</a:t>
            </a:r>
            <a:r>
              <a:rPr lang="de-DE" dirty="0"/>
              <a:t> </a:t>
            </a:r>
            <a:r>
              <a:rPr lang="de-DE" dirty="0" err="1"/>
              <a:t>dolores</a:t>
            </a:r>
            <a:r>
              <a:rPr lang="de-DE" dirty="0"/>
              <a:t> et </a:t>
            </a:r>
            <a:r>
              <a:rPr lang="de-DE" dirty="0" err="1"/>
              <a:t>ea</a:t>
            </a:r>
            <a:r>
              <a:rPr lang="de-DE" dirty="0"/>
              <a:t> </a:t>
            </a:r>
            <a:r>
              <a:rPr lang="de-DE" dirty="0" err="1"/>
              <a:t>rebum</a:t>
            </a:r>
            <a:r>
              <a:rPr lang="de-DE" dirty="0"/>
              <a:t>. Stet </a:t>
            </a:r>
            <a:r>
              <a:rPr lang="de-DE" dirty="0" err="1"/>
              <a:t>clita</a:t>
            </a:r>
            <a:r>
              <a:rPr lang="de-DE" dirty="0"/>
              <a:t> </a:t>
            </a:r>
            <a:r>
              <a:rPr lang="de-DE" dirty="0" err="1"/>
              <a:t>kasd</a:t>
            </a:r>
            <a:r>
              <a:rPr lang="de-DE" dirty="0"/>
              <a:t> </a:t>
            </a:r>
            <a:r>
              <a:rPr lang="de-DE" dirty="0" err="1"/>
              <a:t>gubergren</a:t>
            </a:r>
            <a:r>
              <a:rPr lang="de-DE" dirty="0"/>
              <a:t>, </a:t>
            </a:r>
            <a:r>
              <a:rPr lang="de-DE" dirty="0" err="1"/>
              <a:t>no</a:t>
            </a:r>
            <a:r>
              <a:rPr lang="de-DE" dirty="0"/>
              <a:t> </a:t>
            </a:r>
            <a:r>
              <a:rPr lang="de-DE" dirty="0" err="1"/>
              <a:t>sea</a:t>
            </a:r>
            <a:r>
              <a:rPr lang="de-DE" dirty="0"/>
              <a:t> </a:t>
            </a:r>
            <a:r>
              <a:rPr lang="de-DE" dirty="0" err="1"/>
              <a:t>takimata</a:t>
            </a:r>
            <a:r>
              <a:rPr lang="de-DE" dirty="0"/>
              <a:t> sanctus </a:t>
            </a:r>
            <a:r>
              <a:rPr lang="de-DE" dirty="0" err="1"/>
              <a:t>est</a:t>
            </a:r>
            <a:r>
              <a:rPr lang="de-DE" dirty="0"/>
              <a:t> </a:t>
            </a:r>
            <a:r>
              <a:rPr lang="de-DE" dirty="0" err="1"/>
              <a:t>Lorem</a:t>
            </a:r>
            <a:r>
              <a:rPr lang="de-DE" dirty="0"/>
              <a:t> </a:t>
            </a:r>
            <a:r>
              <a:rPr lang="de-DE" dirty="0" err="1"/>
              <a:t>ipsum</a:t>
            </a:r>
            <a:r>
              <a:rPr lang="de-DE" dirty="0"/>
              <a:t> </a:t>
            </a:r>
            <a:r>
              <a:rPr lang="de-DE" dirty="0" err="1"/>
              <a:t>dolor</a:t>
            </a:r>
            <a:r>
              <a:rPr lang="de-DE" dirty="0"/>
              <a:t> </a:t>
            </a:r>
            <a:r>
              <a:rPr lang="de-DE" dirty="0" err="1"/>
              <a:t>sit</a:t>
            </a:r>
            <a:r>
              <a:rPr lang="de-DE" dirty="0"/>
              <a:t> </a:t>
            </a:r>
            <a:r>
              <a:rPr lang="de-DE" dirty="0" err="1"/>
              <a:t>amet</a:t>
            </a:r>
            <a:r>
              <a:rPr lang="de-DE" dirty="0"/>
              <a:t>. </a:t>
            </a:r>
          </a:p>
          <a:p>
            <a:pPr marL="342900" marR="0" lvl="0" indent="-342900" algn="l" defTabSz="914400" rtl="0" eaLnBrk="1" fontAlgn="auto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>
                <a:tab pos="1200150" algn="l"/>
              </a:tabLst>
              <a:defRPr/>
            </a:pPr>
            <a:endParaRPr lang="de-DE" dirty="0"/>
          </a:p>
          <a:p>
            <a:endParaRPr lang="de-DE" dirty="0"/>
          </a:p>
        </p:txBody>
      </p:sp>
      <p:sp>
        <p:nvSpPr>
          <p:cNvPr id="8" name="Titel 1">
            <a:extLst>
              <a:ext uri="{FF2B5EF4-FFF2-40B4-BE49-F238E27FC236}">
                <a16:creationId xmlns:a16="http://schemas.microsoft.com/office/drawing/2014/main" id="{FA334E98-19AC-AE92-B623-D0D83B756C5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524000" y="728663"/>
            <a:ext cx="9143999" cy="863600"/>
          </a:xfrm>
        </p:spPr>
        <p:txBody>
          <a:bodyPr wrap="square">
            <a:noAutofit/>
          </a:bodyPr>
          <a:lstStyle>
            <a:lvl1pPr>
              <a:defRPr>
                <a:solidFill>
                  <a:schemeClr val="tx2"/>
                </a:solidFill>
                <a:latin typeface="Cabin Condensed Medium" pitchFamily="2" charset="77"/>
              </a:defRPr>
            </a:lvl1pPr>
          </a:lstStyle>
          <a:p>
            <a:r>
              <a:rPr lang="de-DE" dirty="0"/>
              <a:t>List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literature</a:t>
            </a:r>
            <a:endParaRPr lang="de-DE" dirty="0"/>
          </a:p>
        </p:txBody>
      </p:sp>
      <p:sp>
        <p:nvSpPr>
          <p:cNvPr id="2" name="Rechteck 1">
            <a:extLst>
              <a:ext uri="{FF2B5EF4-FFF2-40B4-BE49-F238E27FC236}">
                <a16:creationId xmlns:a16="http://schemas.microsoft.com/office/drawing/2014/main" id="{DA7DE5A2-16CE-AE63-BD3A-390E6F123ED0}"/>
              </a:ext>
            </a:extLst>
          </p:cNvPr>
          <p:cNvSpPr/>
          <p:nvPr userDrawn="1"/>
        </p:nvSpPr>
        <p:spPr>
          <a:xfrm>
            <a:off x="1524001" y="6464996"/>
            <a:ext cx="10307638" cy="15388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r"/>
            <a:fld id="{999013ED-4997-B544-873F-F4FA6D05BFD8}" type="slidenum">
              <a:rPr lang="de-DE" sz="1000" b="1" smtClean="0">
                <a:solidFill>
                  <a:schemeClr val="tx1"/>
                </a:solidFill>
                <a:latin typeface="DM Sans 14pt" pitchFamily="2" charset="77"/>
              </a:rPr>
              <a:pPr algn="r"/>
              <a:t>‹Nr.›</a:t>
            </a:fld>
            <a:endParaRPr lang="de-DE" sz="1000" b="1" dirty="0">
              <a:solidFill>
                <a:schemeClr val="tx1"/>
              </a:solidFill>
              <a:latin typeface="DM Sans 14pt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21991423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 of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12">
            <a:extLst>
              <a:ext uri="{FF2B5EF4-FFF2-40B4-BE49-F238E27FC236}">
                <a16:creationId xmlns:a16="http://schemas.microsoft.com/office/drawing/2014/main" id="{1C7BD1A2-7775-EC40-A15C-7D95D4BAAAAE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096000" y="0"/>
            <a:ext cx="6094816" cy="6858000"/>
          </a:xfrm>
          <a:prstGeom prst="rect">
            <a:avLst/>
          </a:prstGeom>
          <a:gradFill>
            <a:gsLst>
              <a:gs pos="0">
                <a:schemeClr val="tx1">
                  <a:alpha val="10000"/>
                </a:schemeClr>
              </a:gs>
              <a:gs pos="100000">
                <a:schemeClr val="tx1">
                  <a:alpha val="20000"/>
                </a:schemeClr>
              </a:gs>
            </a:gsLst>
            <a:lin ang="5400000" scaled="1"/>
          </a:gradFill>
        </p:spPr>
        <p:txBody>
          <a:bodyPr anchor="ctr"/>
          <a:lstStyle>
            <a:lvl1pPr algn="ctr">
              <a:defRPr sz="1200"/>
            </a:lvl1pPr>
            <a:lvl5pPr algn="ctr">
              <a:defRPr/>
            </a:lvl5pPr>
            <a:lvl6pPr algn="ctr">
              <a:defRPr/>
            </a:lvl6pPr>
          </a:lstStyle>
          <a:p>
            <a:pPr lvl="0"/>
            <a:r>
              <a:rPr lang="en-US" dirty="0"/>
              <a:t>Bild</a:t>
            </a: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9CD1EBB4-ECA0-7708-E7FE-2893B64570C7}"/>
              </a:ext>
            </a:extLst>
          </p:cNvPr>
          <p:cNvSpPr txBox="1"/>
          <p:nvPr userDrawn="1"/>
        </p:nvSpPr>
        <p:spPr>
          <a:xfrm>
            <a:off x="3562184" y="2337683"/>
            <a:ext cx="0" cy="0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pPr algn="l"/>
            <a:endParaRPr lang="de-DE" sz="1500" b="1" dirty="0">
              <a:latin typeface="DM Sans 14pt" pitchFamily="2" charset="77"/>
            </a:endParaRPr>
          </a:p>
        </p:txBody>
      </p:sp>
      <p:sp>
        <p:nvSpPr>
          <p:cNvPr id="14" name="Titel 1">
            <a:extLst>
              <a:ext uri="{FF2B5EF4-FFF2-40B4-BE49-F238E27FC236}">
                <a16:creationId xmlns:a16="http://schemas.microsoft.com/office/drawing/2014/main" id="{9FE22CB3-35A4-BB44-0B85-C0308A679BA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524000" y="728663"/>
            <a:ext cx="9143999" cy="863600"/>
          </a:xfrm>
        </p:spPr>
        <p:txBody>
          <a:bodyPr wrap="square">
            <a:noAutofit/>
          </a:bodyPr>
          <a:lstStyle>
            <a:lvl1pPr>
              <a:defRPr>
                <a:solidFill>
                  <a:schemeClr val="bg2"/>
                </a:solidFill>
                <a:latin typeface="Cabin Condensed Medium" pitchFamily="2" charset="77"/>
              </a:defRPr>
            </a:lvl1pPr>
          </a:lstStyle>
          <a:p>
            <a:r>
              <a:rPr lang="de-DE" dirty="0"/>
              <a:t>Table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content</a:t>
            </a:r>
            <a:endParaRPr lang="de-DE" dirty="0"/>
          </a:p>
        </p:txBody>
      </p:sp>
      <p:sp>
        <p:nvSpPr>
          <p:cNvPr id="16" name="Textplatzhalter 15">
            <a:extLst>
              <a:ext uri="{FF2B5EF4-FFF2-40B4-BE49-F238E27FC236}">
                <a16:creationId xmlns:a16="http://schemas.microsoft.com/office/drawing/2014/main" id="{EE19D050-630B-D99E-391A-65D1A85FD01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524000" y="1916113"/>
            <a:ext cx="4211638" cy="4213225"/>
          </a:xfrm>
        </p:spPr>
        <p:txBody>
          <a:bodyPr/>
          <a:lstStyle>
            <a:lvl1pPr marL="285750" indent="-285750">
              <a:buSzPct val="120000"/>
              <a:buFontTx/>
              <a:buBlip>
                <a:blip r:embed="rId2"/>
              </a:buBlip>
              <a:defRPr>
                <a:latin typeface="DM Sans 14pt" pitchFamily="2" charset="77"/>
              </a:defRPr>
            </a:lvl1pPr>
            <a:lvl2pPr marL="585787" indent="-285750">
              <a:buFontTx/>
              <a:buBlip>
                <a:blip r:embed="rId3"/>
              </a:buBlip>
              <a:defRPr>
                <a:latin typeface="DM Sans 14pt" pitchFamily="2" charset="77"/>
              </a:defRPr>
            </a:lvl2pPr>
            <a:lvl3pPr marL="866775" indent="-285750">
              <a:buFontTx/>
              <a:buBlip>
                <a:blip r:embed="rId3"/>
              </a:buBlip>
              <a:defRPr>
                <a:latin typeface="DM Sans 14pt" pitchFamily="2" charset="77"/>
              </a:defRPr>
            </a:lvl3pPr>
            <a:lvl4pPr marL="1133475" indent="-285750">
              <a:buFontTx/>
              <a:buBlip>
                <a:blip r:embed="rId3"/>
              </a:buBlip>
              <a:defRPr>
                <a:latin typeface="DM Sans 14pt" pitchFamily="2" charset="77"/>
              </a:defRPr>
            </a:lvl4pPr>
            <a:lvl5pPr marL="1401762" indent="-285750">
              <a:buFontTx/>
              <a:buBlip>
                <a:blip r:embed="rId3"/>
              </a:buBlip>
              <a:defRPr>
                <a:latin typeface="DM Sans 14pt" pitchFamily="2" charset="77"/>
              </a:defRPr>
            </a:lvl5pPr>
          </a:lstStyle>
          <a:p>
            <a:pPr lvl="0"/>
            <a:r>
              <a:rPr lang="de-DE" dirty="0"/>
              <a:t>Topic 1</a:t>
            </a:r>
          </a:p>
          <a:p>
            <a:pPr lvl="0"/>
            <a:r>
              <a:rPr lang="de-DE" dirty="0"/>
              <a:t>Topic 2</a:t>
            </a:r>
          </a:p>
          <a:p>
            <a:pPr lvl="0"/>
            <a:r>
              <a:rPr lang="de-DE" dirty="0"/>
              <a:t>Topic 3</a:t>
            </a:r>
          </a:p>
          <a:p>
            <a:pPr lvl="0"/>
            <a:r>
              <a:rPr lang="de-DE" dirty="0"/>
              <a:t>Topic 4</a:t>
            </a:r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6F771886-E88E-8C83-292A-3C2B1A027E31}"/>
              </a:ext>
            </a:extLst>
          </p:cNvPr>
          <p:cNvSpPr/>
          <p:nvPr userDrawn="1"/>
        </p:nvSpPr>
        <p:spPr>
          <a:xfrm>
            <a:off x="1524001" y="6464996"/>
            <a:ext cx="4211637" cy="15388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r"/>
            <a:fld id="{999013ED-4997-B544-873F-F4FA6D05BFD8}" type="slidenum">
              <a:rPr lang="de-DE" sz="1000" b="1" smtClean="0">
                <a:solidFill>
                  <a:schemeClr val="bg2"/>
                </a:solidFill>
                <a:latin typeface="DM Sans 14pt" pitchFamily="2" charset="77"/>
              </a:rPr>
              <a:pPr algn="r"/>
              <a:t>‹Nr.›</a:t>
            </a:fld>
            <a:endParaRPr lang="de-DE" sz="1000" b="1" dirty="0">
              <a:solidFill>
                <a:schemeClr val="bg2"/>
              </a:solidFill>
              <a:latin typeface="DM Sans 14pt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328892703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618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ne-column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2">
            <a:extLst>
              <a:ext uri="{FF2B5EF4-FFF2-40B4-BE49-F238E27FC236}">
                <a16:creationId xmlns:a16="http://schemas.microsoft.com/office/drawing/2014/main" id="{17554423-4F10-6348-F03E-5FDF5BB478D2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1524000" y="5481639"/>
            <a:ext cx="9143999" cy="647700"/>
          </a:xfrm>
          <a:prstGeom prst="rect">
            <a:avLst/>
          </a:prstGeom>
        </p:spPr>
        <p:txBody>
          <a:bodyPr anchor="b" anchorCtr="0">
            <a:noAutofit/>
          </a:bodyPr>
          <a:lstStyle>
            <a:lvl1pPr>
              <a:lnSpc>
                <a:spcPct val="100000"/>
              </a:lnSpc>
              <a:defRPr sz="1400">
                <a:solidFill>
                  <a:schemeClr val="tx1">
                    <a:lumMod val="40000"/>
                    <a:lumOff val="60000"/>
                  </a:schemeClr>
                </a:solidFill>
              </a:defRPr>
            </a:lvl1pPr>
          </a:lstStyle>
          <a:p>
            <a:pPr lvl="0"/>
            <a:r>
              <a:rPr lang="de-DE" dirty="0"/>
              <a:t>Further </a:t>
            </a:r>
            <a:r>
              <a:rPr lang="de-DE" dirty="0" err="1"/>
              <a:t>information</a:t>
            </a:r>
            <a:r>
              <a:rPr lang="de-DE" dirty="0"/>
              <a:t> </a:t>
            </a:r>
            <a:r>
              <a:rPr lang="de-DE" dirty="0" err="1"/>
              <a:t>can</a:t>
            </a:r>
            <a:r>
              <a:rPr lang="de-DE" dirty="0"/>
              <a:t> </a:t>
            </a:r>
            <a:r>
              <a:rPr lang="de-DE" dirty="0" err="1"/>
              <a:t>be</a:t>
            </a:r>
            <a:r>
              <a:rPr lang="de-DE" dirty="0"/>
              <a:t> </a:t>
            </a:r>
            <a:r>
              <a:rPr lang="de-DE" dirty="0" err="1"/>
              <a:t>entered</a:t>
            </a:r>
            <a:r>
              <a:rPr lang="de-DE" dirty="0"/>
              <a:t> </a:t>
            </a:r>
            <a:r>
              <a:rPr lang="de-DE" dirty="0" err="1"/>
              <a:t>here</a:t>
            </a:r>
            <a:r>
              <a:rPr lang="de-DE" dirty="0"/>
              <a:t> (optional).</a:t>
            </a:r>
          </a:p>
        </p:txBody>
      </p:sp>
      <p:sp>
        <p:nvSpPr>
          <p:cNvPr id="9" name="Textplatzhalter 3">
            <a:extLst>
              <a:ext uri="{FF2B5EF4-FFF2-40B4-BE49-F238E27FC236}">
                <a16:creationId xmlns:a16="http://schemas.microsoft.com/office/drawing/2014/main" id="{B8998BF4-B043-7E1D-4080-108927F269D9}"/>
              </a:ext>
            </a:extLst>
          </p:cNvPr>
          <p:cNvSpPr>
            <a:spLocks noGrp="1"/>
          </p:cNvSpPr>
          <p:nvPr>
            <p:ph type="body" sz="quarter" idx="43" hasCustomPrompt="1"/>
          </p:nvPr>
        </p:nvSpPr>
        <p:spPr>
          <a:xfrm>
            <a:off x="1524000" y="1916113"/>
            <a:ext cx="9143999" cy="3384551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r>
              <a:rPr lang="de-DE" dirty="0" err="1"/>
              <a:t>Lorem</a:t>
            </a:r>
            <a:r>
              <a:rPr lang="de-DE" dirty="0"/>
              <a:t> </a:t>
            </a:r>
            <a:r>
              <a:rPr lang="de-DE" dirty="0" err="1"/>
              <a:t>ipsum</a:t>
            </a:r>
            <a:r>
              <a:rPr lang="de-DE" dirty="0"/>
              <a:t> </a:t>
            </a:r>
            <a:r>
              <a:rPr lang="de-DE" dirty="0" err="1"/>
              <a:t>dolor</a:t>
            </a:r>
            <a:r>
              <a:rPr lang="de-DE" dirty="0"/>
              <a:t> </a:t>
            </a:r>
            <a:r>
              <a:rPr lang="de-DE" dirty="0" err="1"/>
              <a:t>sit</a:t>
            </a:r>
            <a:r>
              <a:rPr lang="de-DE" dirty="0"/>
              <a:t> </a:t>
            </a:r>
            <a:r>
              <a:rPr lang="de-DE" dirty="0" err="1"/>
              <a:t>amet</a:t>
            </a:r>
            <a:r>
              <a:rPr lang="de-DE" dirty="0"/>
              <a:t>, </a:t>
            </a:r>
            <a:r>
              <a:rPr lang="de-DE" dirty="0" err="1"/>
              <a:t>consetetur</a:t>
            </a:r>
            <a:r>
              <a:rPr lang="de-DE" dirty="0"/>
              <a:t> </a:t>
            </a:r>
            <a:r>
              <a:rPr lang="de-DE" dirty="0" err="1"/>
              <a:t>sadipscing</a:t>
            </a:r>
            <a:r>
              <a:rPr lang="de-DE" dirty="0"/>
              <a:t> </a:t>
            </a:r>
            <a:r>
              <a:rPr lang="de-DE" dirty="0" err="1"/>
              <a:t>elitr</a:t>
            </a:r>
            <a:r>
              <a:rPr lang="de-DE" dirty="0"/>
              <a:t>, sed </a:t>
            </a:r>
            <a:r>
              <a:rPr lang="de-DE" dirty="0" err="1"/>
              <a:t>diam</a:t>
            </a:r>
            <a:r>
              <a:rPr lang="de-DE" dirty="0"/>
              <a:t> </a:t>
            </a:r>
            <a:r>
              <a:rPr lang="de-DE" dirty="0" err="1"/>
              <a:t>nonumy</a:t>
            </a:r>
            <a:r>
              <a:rPr lang="de-DE" dirty="0"/>
              <a:t> </a:t>
            </a:r>
            <a:r>
              <a:rPr lang="de-DE" dirty="0" err="1"/>
              <a:t>eirmod</a:t>
            </a:r>
            <a:r>
              <a:rPr lang="de-DE" dirty="0"/>
              <a:t> </a:t>
            </a:r>
            <a:r>
              <a:rPr lang="de-DE" dirty="0" err="1"/>
              <a:t>tempor</a:t>
            </a:r>
            <a:r>
              <a:rPr lang="de-DE" dirty="0"/>
              <a:t> </a:t>
            </a:r>
            <a:r>
              <a:rPr lang="de-DE" dirty="0" err="1"/>
              <a:t>invidunt</a:t>
            </a:r>
            <a:r>
              <a:rPr lang="de-DE" dirty="0"/>
              <a:t> </a:t>
            </a:r>
            <a:r>
              <a:rPr lang="de-DE" dirty="0" err="1"/>
              <a:t>ut</a:t>
            </a:r>
            <a:r>
              <a:rPr lang="de-DE" dirty="0"/>
              <a:t> </a:t>
            </a:r>
            <a:r>
              <a:rPr lang="de-DE" dirty="0" err="1"/>
              <a:t>labore</a:t>
            </a:r>
            <a:r>
              <a:rPr lang="de-DE" dirty="0"/>
              <a:t> et </a:t>
            </a:r>
            <a:r>
              <a:rPr lang="de-DE" dirty="0" err="1"/>
              <a:t>dolore</a:t>
            </a:r>
            <a:r>
              <a:rPr lang="de-DE" dirty="0"/>
              <a:t> magna </a:t>
            </a:r>
            <a:r>
              <a:rPr lang="de-DE" dirty="0" err="1"/>
              <a:t>aliquyam</a:t>
            </a:r>
            <a:r>
              <a:rPr lang="de-DE" dirty="0"/>
              <a:t> erat, sed </a:t>
            </a:r>
            <a:r>
              <a:rPr lang="de-DE" dirty="0" err="1"/>
              <a:t>diam</a:t>
            </a:r>
            <a:r>
              <a:rPr lang="de-DE" dirty="0"/>
              <a:t> </a:t>
            </a:r>
            <a:r>
              <a:rPr lang="de-DE" dirty="0" err="1"/>
              <a:t>voluptua</a:t>
            </a:r>
            <a:r>
              <a:rPr lang="de-DE" dirty="0"/>
              <a:t>. At </a:t>
            </a:r>
            <a:r>
              <a:rPr lang="de-DE" dirty="0" err="1"/>
              <a:t>vero</a:t>
            </a:r>
            <a:r>
              <a:rPr lang="de-DE" dirty="0"/>
              <a:t> </a:t>
            </a:r>
            <a:r>
              <a:rPr lang="de-DE" dirty="0" err="1"/>
              <a:t>eos</a:t>
            </a:r>
            <a:r>
              <a:rPr lang="de-DE" dirty="0"/>
              <a:t> et </a:t>
            </a:r>
            <a:r>
              <a:rPr lang="de-DE" dirty="0" err="1"/>
              <a:t>accusam</a:t>
            </a:r>
            <a:r>
              <a:rPr lang="de-DE" dirty="0"/>
              <a:t> et </a:t>
            </a:r>
            <a:r>
              <a:rPr lang="de-DE" dirty="0" err="1"/>
              <a:t>justo</a:t>
            </a:r>
            <a:r>
              <a:rPr lang="de-DE" dirty="0"/>
              <a:t> </a:t>
            </a:r>
            <a:r>
              <a:rPr lang="de-DE" dirty="0" err="1"/>
              <a:t>duo</a:t>
            </a:r>
            <a:r>
              <a:rPr lang="de-DE" dirty="0"/>
              <a:t> </a:t>
            </a:r>
            <a:r>
              <a:rPr lang="de-DE" dirty="0" err="1"/>
              <a:t>dolores</a:t>
            </a:r>
            <a:r>
              <a:rPr lang="de-DE" dirty="0"/>
              <a:t> et </a:t>
            </a:r>
            <a:r>
              <a:rPr lang="de-DE" dirty="0" err="1"/>
              <a:t>ea</a:t>
            </a:r>
            <a:r>
              <a:rPr lang="de-DE" dirty="0"/>
              <a:t> </a:t>
            </a:r>
            <a:r>
              <a:rPr lang="de-DE" dirty="0" err="1"/>
              <a:t>rebum</a:t>
            </a:r>
            <a:r>
              <a:rPr lang="de-DE" dirty="0"/>
              <a:t>. Stet </a:t>
            </a:r>
            <a:r>
              <a:rPr lang="de-DE" dirty="0" err="1"/>
              <a:t>clita</a:t>
            </a:r>
            <a:r>
              <a:rPr lang="de-DE" dirty="0"/>
              <a:t> </a:t>
            </a:r>
            <a:r>
              <a:rPr lang="de-DE" dirty="0" err="1"/>
              <a:t>kasd</a:t>
            </a:r>
            <a:r>
              <a:rPr lang="de-DE" dirty="0"/>
              <a:t> </a:t>
            </a:r>
            <a:r>
              <a:rPr lang="de-DE" dirty="0" err="1"/>
              <a:t>gubergren</a:t>
            </a:r>
            <a:r>
              <a:rPr lang="de-DE" dirty="0"/>
              <a:t>, </a:t>
            </a:r>
            <a:r>
              <a:rPr lang="de-DE" dirty="0" err="1"/>
              <a:t>no</a:t>
            </a:r>
            <a:r>
              <a:rPr lang="de-DE" dirty="0"/>
              <a:t> </a:t>
            </a:r>
            <a:r>
              <a:rPr lang="de-DE" dirty="0" err="1"/>
              <a:t>sea</a:t>
            </a:r>
            <a:r>
              <a:rPr lang="de-DE" dirty="0"/>
              <a:t> </a:t>
            </a:r>
            <a:r>
              <a:rPr lang="de-DE" dirty="0" err="1"/>
              <a:t>takimata</a:t>
            </a:r>
            <a:r>
              <a:rPr lang="de-DE" dirty="0"/>
              <a:t> sanctus </a:t>
            </a:r>
            <a:r>
              <a:rPr lang="de-DE" dirty="0" err="1"/>
              <a:t>est</a:t>
            </a:r>
            <a:r>
              <a:rPr lang="de-DE" dirty="0"/>
              <a:t> </a:t>
            </a:r>
            <a:r>
              <a:rPr lang="de-DE" dirty="0" err="1"/>
              <a:t>Lorem</a:t>
            </a:r>
            <a:r>
              <a:rPr lang="de-DE" dirty="0"/>
              <a:t> </a:t>
            </a:r>
            <a:r>
              <a:rPr lang="de-DE" dirty="0" err="1"/>
              <a:t>ipsum</a:t>
            </a:r>
            <a:r>
              <a:rPr lang="de-DE" dirty="0"/>
              <a:t> </a:t>
            </a:r>
            <a:r>
              <a:rPr lang="de-DE" dirty="0" err="1"/>
              <a:t>dolor</a:t>
            </a:r>
            <a:r>
              <a:rPr lang="de-DE" dirty="0"/>
              <a:t> </a:t>
            </a:r>
            <a:r>
              <a:rPr lang="de-DE" dirty="0" err="1"/>
              <a:t>sit</a:t>
            </a:r>
            <a:r>
              <a:rPr lang="de-DE" dirty="0"/>
              <a:t> </a:t>
            </a:r>
            <a:r>
              <a:rPr lang="de-DE" dirty="0" err="1"/>
              <a:t>amet</a:t>
            </a:r>
            <a:r>
              <a:rPr lang="de-DE" dirty="0"/>
              <a:t>. </a:t>
            </a:r>
          </a:p>
        </p:txBody>
      </p:sp>
      <p:sp>
        <p:nvSpPr>
          <p:cNvPr id="11" name="Titel 1">
            <a:extLst>
              <a:ext uri="{FF2B5EF4-FFF2-40B4-BE49-F238E27FC236}">
                <a16:creationId xmlns:a16="http://schemas.microsoft.com/office/drawing/2014/main" id="{D0F5377B-8BFE-0EB3-F698-1D9A4BF9EE8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524000" y="728663"/>
            <a:ext cx="9143999" cy="863600"/>
          </a:xfrm>
        </p:spPr>
        <p:txBody>
          <a:bodyPr wrap="square">
            <a:noAutofit/>
          </a:bodyPr>
          <a:lstStyle>
            <a:lvl1pPr>
              <a:defRPr>
                <a:solidFill>
                  <a:schemeClr val="bg2"/>
                </a:solidFill>
                <a:latin typeface="Cabin Condensed Medium" pitchFamily="2" charset="77"/>
              </a:defRPr>
            </a:lvl1pPr>
          </a:lstStyle>
          <a:p>
            <a:r>
              <a:rPr lang="de-DE" dirty="0" err="1"/>
              <a:t>One-column</a:t>
            </a:r>
            <a:r>
              <a:rPr lang="de-DE" dirty="0"/>
              <a:t> </a:t>
            </a:r>
            <a:r>
              <a:rPr lang="de-DE" dirty="0" err="1"/>
              <a:t>layout</a:t>
            </a:r>
            <a:endParaRPr lang="de-DE" dirty="0"/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6A708370-592F-E5EB-DA58-A02E5B98184F}"/>
              </a:ext>
            </a:extLst>
          </p:cNvPr>
          <p:cNvSpPr/>
          <p:nvPr userDrawn="1"/>
        </p:nvSpPr>
        <p:spPr>
          <a:xfrm>
            <a:off x="1524001" y="6464996"/>
            <a:ext cx="10307638" cy="15388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r"/>
            <a:fld id="{999013ED-4997-B544-873F-F4FA6D05BFD8}" type="slidenum">
              <a:rPr lang="de-DE" sz="1000" b="1" smtClean="0">
                <a:solidFill>
                  <a:schemeClr val="bg2"/>
                </a:solidFill>
                <a:latin typeface="DM Sans 14pt" pitchFamily="2" charset="77"/>
              </a:rPr>
              <a:pPr algn="r"/>
              <a:t>‹Nr.›</a:t>
            </a:fld>
            <a:endParaRPr lang="de-DE" sz="1000" b="1" dirty="0">
              <a:solidFill>
                <a:schemeClr val="bg2"/>
              </a:solidFill>
              <a:latin typeface="DM Sans 14pt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8615242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-column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1">
            <a:extLst>
              <a:ext uri="{FF2B5EF4-FFF2-40B4-BE49-F238E27FC236}">
                <a16:creationId xmlns:a16="http://schemas.microsoft.com/office/drawing/2014/main" id="{5BB0E4A0-651D-3512-FB97-047E1921B72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524000" y="728663"/>
            <a:ext cx="9143999" cy="863600"/>
          </a:xfrm>
        </p:spPr>
        <p:txBody>
          <a:bodyPr wrap="square">
            <a:noAutofit/>
          </a:bodyPr>
          <a:lstStyle>
            <a:lvl1pPr>
              <a:defRPr>
                <a:solidFill>
                  <a:schemeClr val="bg2"/>
                </a:solidFill>
                <a:latin typeface="Cabin Condensed Medium" pitchFamily="2" charset="77"/>
              </a:defRPr>
            </a:lvl1pPr>
          </a:lstStyle>
          <a:p>
            <a:r>
              <a:rPr lang="de-DE" dirty="0" err="1"/>
              <a:t>Two-column</a:t>
            </a:r>
            <a:r>
              <a:rPr lang="de-DE" dirty="0"/>
              <a:t> </a:t>
            </a:r>
            <a:r>
              <a:rPr lang="de-DE" dirty="0" err="1"/>
              <a:t>layout</a:t>
            </a:r>
            <a:endParaRPr lang="de-DE" dirty="0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6541B3A1-F08D-2617-C8F1-3F5865BF3303}"/>
              </a:ext>
            </a:extLst>
          </p:cNvPr>
          <p:cNvSpPr>
            <a:spLocks noGrp="1"/>
          </p:cNvSpPr>
          <p:nvPr>
            <p:ph type="body" sz="quarter" idx="43" hasCustomPrompt="1"/>
          </p:nvPr>
        </p:nvSpPr>
        <p:spPr>
          <a:xfrm>
            <a:off x="1524001" y="1916113"/>
            <a:ext cx="4211638" cy="3384551"/>
          </a:xfrm>
        </p:spPr>
        <p:txBody>
          <a:bodyPr/>
          <a:lstStyle>
            <a:lvl1pPr>
              <a:defRPr/>
            </a:lvl1pPr>
          </a:lstStyle>
          <a:p>
            <a:r>
              <a:rPr lang="de-DE" dirty="0" err="1"/>
              <a:t>Lorem</a:t>
            </a:r>
            <a:r>
              <a:rPr lang="de-DE" dirty="0"/>
              <a:t> </a:t>
            </a:r>
            <a:r>
              <a:rPr lang="de-DE" dirty="0" err="1"/>
              <a:t>ipsum</a:t>
            </a:r>
            <a:r>
              <a:rPr lang="de-DE" dirty="0"/>
              <a:t> </a:t>
            </a:r>
            <a:r>
              <a:rPr lang="de-DE" dirty="0" err="1"/>
              <a:t>dolor</a:t>
            </a:r>
            <a:r>
              <a:rPr lang="de-DE" dirty="0"/>
              <a:t> </a:t>
            </a:r>
            <a:r>
              <a:rPr lang="de-DE" dirty="0" err="1"/>
              <a:t>sit</a:t>
            </a:r>
            <a:r>
              <a:rPr lang="de-DE" dirty="0"/>
              <a:t> </a:t>
            </a:r>
            <a:r>
              <a:rPr lang="de-DE" dirty="0" err="1"/>
              <a:t>amet</a:t>
            </a:r>
            <a:r>
              <a:rPr lang="de-DE" dirty="0"/>
              <a:t>, </a:t>
            </a:r>
            <a:r>
              <a:rPr lang="de-DE" dirty="0" err="1"/>
              <a:t>consetetur</a:t>
            </a:r>
            <a:r>
              <a:rPr lang="de-DE" dirty="0"/>
              <a:t> </a:t>
            </a:r>
            <a:r>
              <a:rPr lang="de-DE" dirty="0" err="1"/>
              <a:t>sadipscing</a:t>
            </a:r>
            <a:r>
              <a:rPr lang="de-DE" dirty="0"/>
              <a:t> </a:t>
            </a:r>
            <a:r>
              <a:rPr lang="de-DE" dirty="0" err="1"/>
              <a:t>elitr</a:t>
            </a:r>
            <a:r>
              <a:rPr lang="de-DE" dirty="0"/>
              <a:t>, sed </a:t>
            </a:r>
            <a:r>
              <a:rPr lang="de-DE" dirty="0" err="1"/>
              <a:t>diam</a:t>
            </a:r>
            <a:r>
              <a:rPr lang="de-DE" dirty="0"/>
              <a:t> </a:t>
            </a:r>
            <a:r>
              <a:rPr lang="de-DE" dirty="0" err="1"/>
              <a:t>nonumy</a:t>
            </a:r>
            <a:r>
              <a:rPr lang="de-DE" dirty="0"/>
              <a:t> </a:t>
            </a:r>
            <a:r>
              <a:rPr lang="de-DE" dirty="0" err="1"/>
              <a:t>eirmod</a:t>
            </a:r>
            <a:r>
              <a:rPr lang="de-DE" dirty="0"/>
              <a:t> </a:t>
            </a:r>
            <a:r>
              <a:rPr lang="de-DE" dirty="0" err="1"/>
              <a:t>tempor</a:t>
            </a:r>
            <a:r>
              <a:rPr lang="de-DE" dirty="0"/>
              <a:t> </a:t>
            </a:r>
            <a:r>
              <a:rPr lang="de-DE" dirty="0" err="1"/>
              <a:t>invidunt</a:t>
            </a:r>
            <a:r>
              <a:rPr lang="de-DE" dirty="0"/>
              <a:t> </a:t>
            </a:r>
            <a:r>
              <a:rPr lang="de-DE" dirty="0" err="1"/>
              <a:t>ut</a:t>
            </a:r>
            <a:r>
              <a:rPr lang="de-DE" dirty="0"/>
              <a:t> </a:t>
            </a:r>
            <a:r>
              <a:rPr lang="de-DE" dirty="0" err="1"/>
              <a:t>labore</a:t>
            </a:r>
            <a:r>
              <a:rPr lang="de-DE" dirty="0"/>
              <a:t> et </a:t>
            </a:r>
            <a:r>
              <a:rPr lang="de-DE" dirty="0" err="1"/>
              <a:t>dolore</a:t>
            </a:r>
            <a:r>
              <a:rPr lang="de-DE" dirty="0"/>
              <a:t> magna </a:t>
            </a:r>
            <a:r>
              <a:rPr lang="de-DE" dirty="0" err="1"/>
              <a:t>aliquyam</a:t>
            </a:r>
            <a:r>
              <a:rPr lang="de-DE" dirty="0"/>
              <a:t> erat, sed </a:t>
            </a:r>
            <a:r>
              <a:rPr lang="de-DE" dirty="0" err="1"/>
              <a:t>diam</a:t>
            </a:r>
            <a:r>
              <a:rPr lang="de-DE" dirty="0"/>
              <a:t> </a:t>
            </a:r>
            <a:r>
              <a:rPr lang="de-DE" dirty="0" err="1"/>
              <a:t>voluptua</a:t>
            </a:r>
            <a:r>
              <a:rPr lang="de-DE" dirty="0"/>
              <a:t>. At </a:t>
            </a:r>
            <a:r>
              <a:rPr lang="de-DE" dirty="0" err="1"/>
              <a:t>vero</a:t>
            </a:r>
            <a:r>
              <a:rPr lang="de-DE" dirty="0"/>
              <a:t> </a:t>
            </a:r>
            <a:r>
              <a:rPr lang="de-DE" dirty="0" err="1"/>
              <a:t>eos</a:t>
            </a:r>
            <a:r>
              <a:rPr lang="de-DE" dirty="0"/>
              <a:t> et </a:t>
            </a:r>
            <a:r>
              <a:rPr lang="de-DE" dirty="0" err="1"/>
              <a:t>accusam</a:t>
            </a:r>
            <a:r>
              <a:rPr lang="de-DE" dirty="0"/>
              <a:t> et </a:t>
            </a:r>
            <a:r>
              <a:rPr lang="de-DE" dirty="0" err="1"/>
              <a:t>justo</a:t>
            </a:r>
            <a:r>
              <a:rPr lang="de-DE" dirty="0"/>
              <a:t> </a:t>
            </a:r>
            <a:r>
              <a:rPr lang="de-DE" dirty="0" err="1"/>
              <a:t>duo</a:t>
            </a:r>
            <a:r>
              <a:rPr lang="de-DE" dirty="0"/>
              <a:t> </a:t>
            </a:r>
            <a:r>
              <a:rPr lang="de-DE" dirty="0" err="1"/>
              <a:t>dolores</a:t>
            </a:r>
            <a:r>
              <a:rPr lang="de-DE" dirty="0"/>
              <a:t> et </a:t>
            </a:r>
            <a:r>
              <a:rPr lang="de-DE" dirty="0" err="1"/>
              <a:t>ea</a:t>
            </a:r>
            <a:r>
              <a:rPr lang="de-DE" dirty="0"/>
              <a:t> </a:t>
            </a:r>
            <a:r>
              <a:rPr lang="de-DE" dirty="0" err="1"/>
              <a:t>rebum</a:t>
            </a:r>
            <a:r>
              <a:rPr lang="de-DE" dirty="0"/>
              <a:t>. Stet </a:t>
            </a:r>
            <a:r>
              <a:rPr lang="de-DE" dirty="0" err="1"/>
              <a:t>clita</a:t>
            </a:r>
            <a:r>
              <a:rPr lang="de-DE" dirty="0"/>
              <a:t> </a:t>
            </a:r>
            <a:r>
              <a:rPr lang="de-DE" dirty="0" err="1"/>
              <a:t>kasd</a:t>
            </a:r>
            <a:r>
              <a:rPr lang="de-DE" dirty="0"/>
              <a:t> </a:t>
            </a:r>
            <a:r>
              <a:rPr lang="de-DE" dirty="0" err="1"/>
              <a:t>gubergren</a:t>
            </a:r>
            <a:r>
              <a:rPr lang="de-DE" dirty="0"/>
              <a:t>, </a:t>
            </a:r>
            <a:r>
              <a:rPr lang="de-DE" dirty="0" err="1"/>
              <a:t>no</a:t>
            </a:r>
            <a:r>
              <a:rPr lang="de-DE" dirty="0"/>
              <a:t> </a:t>
            </a:r>
            <a:r>
              <a:rPr lang="de-DE" dirty="0" err="1"/>
              <a:t>sea</a:t>
            </a:r>
            <a:r>
              <a:rPr lang="de-DE" dirty="0"/>
              <a:t> </a:t>
            </a:r>
            <a:r>
              <a:rPr lang="de-DE" dirty="0" err="1"/>
              <a:t>takimata</a:t>
            </a:r>
            <a:r>
              <a:rPr lang="de-DE" dirty="0"/>
              <a:t> sanctus </a:t>
            </a:r>
            <a:r>
              <a:rPr lang="de-DE" dirty="0" err="1"/>
              <a:t>est</a:t>
            </a:r>
            <a:r>
              <a:rPr lang="de-DE" dirty="0"/>
              <a:t> </a:t>
            </a:r>
            <a:r>
              <a:rPr lang="de-DE" dirty="0" err="1"/>
              <a:t>Lorem</a:t>
            </a:r>
            <a:r>
              <a:rPr lang="de-DE" dirty="0"/>
              <a:t> </a:t>
            </a:r>
            <a:r>
              <a:rPr lang="de-DE" dirty="0" err="1"/>
              <a:t>ipsum</a:t>
            </a:r>
            <a:r>
              <a:rPr lang="de-DE" dirty="0"/>
              <a:t> </a:t>
            </a:r>
            <a:r>
              <a:rPr lang="de-DE" dirty="0" err="1"/>
              <a:t>dolor</a:t>
            </a:r>
            <a:r>
              <a:rPr lang="de-DE" dirty="0"/>
              <a:t> </a:t>
            </a:r>
            <a:r>
              <a:rPr lang="de-DE" dirty="0" err="1"/>
              <a:t>sit</a:t>
            </a:r>
            <a:r>
              <a:rPr lang="de-DE" dirty="0"/>
              <a:t> </a:t>
            </a:r>
            <a:r>
              <a:rPr lang="de-DE" dirty="0" err="1"/>
              <a:t>amet</a:t>
            </a:r>
            <a:r>
              <a:rPr lang="de-DE" dirty="0"/>
              <a:t>. </a:t>
            </a:r>
          </a:p>
        </p:txBody>
      </p:sp>
      <p:sp>
        <p:nvSpPr>
          <p:cNvPr id="7" name="Textplatzhalter 3">
            <a:extLst>
              <a:ext uri="{FF2B5EF4-FFF2-40B4-BE49-F238E27FC236}">
                <a16:creationId xmlns:a16="http://schemas.microsoft.com/office/drawing/2014/main" id="{C2B43F0F-370A-931F-5DFC-F2FDEFF27BC6}"/>
              </a:ext>
            </a:extLst>
          </p:cNvPr>
          <p:cNvSpPr>
            <a:spLocks noGrp="1"/>
          </p:cNvSpPr>
          <p:nvPr>
            <p:ph type="body" sz="quarter" idx="45" hasCustomPrompt="1"/>
          </p:nvPr>
        </p:nvSpPr>
        <p:spPr>
          <a:xfrm>
            <a:off x="6456362" y="1916112"/>
            <a:ext cx="4211637" cy="3384551"/>
          </a:xfrm>
        </p:spPr>
        <p:txBody>
          <a:bodyPr/>
          <a:lstStyle>
            <a:lvl1pPr>
              <a:defRPr/>
            </a:lvl1pPr>
          </a:lstStyle>
          <a:p>
            <a:r>
              <a:rPr lang="de-DE" dirty="0" err="1"/>
              <a:t>Lorem</a:t>
            </a:r>
            <a:r>
              <a:rPr lang="de-DE" dirty="0"/>
              <a:t> </a:t>
            </a:r>
            <a:r>
              <a:rPr lang="de-DE" dirty="0" err="1"/>
              <a:t>ipsum</a:t>
            </a:r>
            <a:r>
              <a:rPr lang="de-DE" dirty="0"/>
              <a:t> </a:t>
            </a:r>
            <a:r>
              <a:rPr lang="de-DE" dirty="0" err="1"/>
              <a:t>dolor</a:t>
            </a:r>
            <a:r>
              <a:rPr lang="de-DE" dirty="0"/>
              <a:t> </a:t>
            </a:r>
            <a:r>
              <a:rPr lang="de-DE" dirty="0" err="1"/>
              <a:t>sit</a:t>
            </a:r>
            <a:r>
              <a:rPr lang="de-DE" dirty="0"/>
              <a:t> </a:t>
            </a:r>
            <a:r>
              <a:rPr lang="de-DE" dirty="0" err="1"/>
              <a:t>amet</a:t>
            </a:r>
            <a:r>
              <a:rPr lang="de-DE" dirty="0"/>
              <a:t>, </a:t>
            </a:r>
            <a:r>
              <a:rPr lang="de-DE" dirty="0" err="1"/>
              <a:t>consetetur</a:t>
            </a:r>
            <a:r>
              <a:rPr lang="de-DE" dirty="0"/>
              <a:t> </a:t>
            </a:r>
            <a:r>
              <a:rPr lang="de-DE" dirty="0" err="1"/>
              <a:t>sadipscing</a:t>
            </a:r>
            <a:r>
              <a:rPr lang="de-DE" dirty="0"/>
              <a:t> </a:t>
            </a:r>
            <a:r>
              <a:rPr lang="de-DE" dirty="0" err="1"/>
              <a:t>elitr</a:t>
            </a:r>
            <a:r>
              <a:rPr lang="de-DE" dirty="0"/>
              <a:t>, sed </a:t>
            </a:r>
            <a:r>
              <a:rPr lang="de-DE" dirty="0" err="1"/>
              <a:t>diam</a:t>
            </a:r>
            <a:r>
              <a:rPr lang="de-DE" dirty="0"/>
              <a:t> </a:t>
            </a:r>
            <a:r>
              <a:rPr lang="de-DE" dirty="0" err="1"/>
              <a:t>nonumy</a:t>
            </a:r>
            <a:r>
              <a:rPr lang="de-DE" dirty="0"/>
              <a:t> </a:t>
            </a:r>
            <a:r>
              <a:rPr lang="de-DE" dirty="0" err="1"/>
              <a:t>eirmod</a:t>
            </a:r>
            <a:r>
              <a:rPr lang="de-DE" dirty="0"/>
              <a:t> </a:t>
            </a:r>
            <a:r>
              <a:rPr lang="de-DE" dirty="0" err="1"/>
              <a:t>tempor</a:t>
            </a:r>
            <a:r>
              <a:rPr lang="de-DE" dirty="0"/>
              <a:t> </a:t>
            </a:r>
            <a:r>
              <a:rPr lang="de-DE" dirty="0" err="1"/>
              <a:t>invidunt</a:t>
            </a:r>
            <a:r>
              <a:rPr lang="de-DE" dirty="0"/>
              <a:t> </a:t>
            </a:r>
            <a:r>
              <a:rPr lang="de-DE" dirty="0" err="1"/>
              <a:t>ut</a:t>
            </a:r>
            <a:r>
              <a:rPr lang="de-DE" dirty="0"/>
              <a:t> </a:t>
            </a:r>
            <a:r>
              <a:rPr lang="de-DE" dirty="0" err="1"/>
              <a:t>labore</a:t>
            </a:r>
            <a:r>
              <a:rPr lang="de-DE" dirty="0"/>
              <a:t> et </a:t>
            </a:r>
            <a:r>
              <a:rPr lang="de-DE" dirty="0" err="1"/>
              <a:t>dolore</a:t>
            </a:r>
            <a:r>
              <a:rPr lang="de-DE" dirty="0"/>
              <a:t> magna </a:t>
            </a:r>
            <a:r>
              <a:rPr lang="de-DE" dirty="0" err="1"/>
              <a:t>aliquyam</a:t>
            </a:r>
            <a:r>
              <a:rPr lang="de-DE" dirty="0"/>
              <a:t> erat, sed </a:t>
            </a:r>
            <a:r>
              <a:rPr lang="de-DE" dirty="0" err="1"/>
              <a:t>diam</a:t>
            </a:r>
            <a:r>
              <a:rPr lang="de-DE" dirty="0"/>
              <a:t> </a:t>
            </a:r>
            <a:r>
              <a:rPr lang="de-DE" dirty="0" err="1"/>
              <a:t>voluptua</a:t>
            </a:r>
            <a:r>
              <a:rPr lang="de-DE" dirty="0"/>
              <a:t>. At </a:t>
            </a:r>
            <a:r>
              <a:rPr lang="de-DE" dirty="0" err="1"/>
              <a:t>vero</a:t>
            </a:r>
            <a:r>
              <a:rPr lang="de-DE" dirty="0"/>
              <a:t> </a:t>
            </a:r>
            <a:r>
              <a:rPr lang="de-DE" dirty="0" err="1"/>
              <a:t>eos</a:t>
            </a:r>
            <a:r>
              <a:rPr lang="de-DE" dirty="0"/>
              <a:t> et </a:t>
            </a:r>
            <a:r>
              <a:rPr lang="de-DE" dirty="0" err="1"/>
              <a:t>accusam</a:t>
            </a:r>
            <a:r>
              <a:rPr lang="de-DE" dirty="0"/>
              <a:t> et </a:t>
            </a:r>
            <a:r>
              <a:rPr lang="de-DE" dirty="0" err="1"/>
              <a:t>justo</a:t>
            </a:r>
            <a:r>
              <a:rPr lang="de-DE" dirty="0"/>
              <a:t> </a:t>
            </a:r>
            <a:r>
              <a:rPr lang="de-DE" dirty="0" err="1"/>
              <a:t>duo</a:t>
            </a:r>
            <a:r>
              <a:rPr lang="de-DE" dirty="0"/>
              <a:t> </a:t>
            </a:r>
            <a:r>
              <a:rPr lang="de-DE" dirty="0" err="1"/>
              <a:t>dolores</a:t>
            </a:r>
            <a:r>
              <a:rPr lang="de-DE" dirty="0"/>
              <a:t> et </a:t>
            </a:r>
            <a:r>
              <a:rPr lang="de-DE" dirty="0" err="1"/>
              <a:t>ea</a:t>
            </a:r>
            <a:r>
              <a:rPr lang="de-DE" dirty="0"/>
              <a:t> </a:t>
            </a:r>
            <a:r>
              <a:rPr lang="de-DE" dirty="0" err="1"/>
              <a:t>rebum</a:t>
            </a:r>
            <a:r>
              <a:rPr lang="de-DE" dirty="0"/>
              <a:t>. Stet </a:t>
            </a:r>
            <a:r>
              <a:rPr lang="de-DE" dirty="0" err="1"/>
              <a:t>clita</a:t>
            </a:r>
            <a:r>
              <a:rPr lang="de-DE" dirty="0"/>
              <a:t> </a:t>
            </a:r>
            <a:r>
              <a:rPr lang="de-DE" dirty="0" err="1"/>
              <a:t>kasd</a:t>
            </a:r>
            <a:r>
              <a:rPr lang="de-DE" dirty="0"/>
              <a:t> </a:t>
            </a:r>
            <a:r>
              <a:rPr lang="de-DE" dirty="0" err="1"/>
              <a:t>gubergren</a:t>
            </a:r>
            <a:r>
              <a:rPr lang="de-DE" dirty="0"/>
              <a:t>, </a:t>
            </a:r>
            <a:r>
              <a:rPr lang="de-DE" dirty="0" err="1"/>
              <a:t>no</a:t>
            </a:r>
            <a:r>
              <a:rPr lang="de-DE" dirty="0"/>
              <a:t> </a:t>
            </a:r>
            <a:r>
              <a:rPr lang="de-DE" dirty="0" err="1"/>
              <a:t>sea</a:t>
            </a:r>
            <a:r>
              <a:rPr lang="de-DE" dirty="0"/>
              <a:t> </a:t>
            </a:r>
            <a:r>
              <a:rPr lang="de-DE" dirty="0" err="1"/>
              <a:t>takimata</a:t>
            </a:r>
            <a:r>
              <a:rPr lang="de-DE" dirty="0"/>
              <a:t> sanctus </a:t>
            </a:r>
            <a:r>
              <a:rPr lang="de-DE" dirty="0" err="1"/>
              <a:t>est</a:t>
            </a:r>
            <a:r>
              <a:rPr lang="de-DE" dirty="0"/>
              <a:t> </a:t>
            </a:r>
            <a:r>
              <a:rPr lang="de-DE" dirty="0" err="1"/>
              <a:t>Lorem</a:t>
            </a:r>
            <a:r>
              <a:rPr lang="de-DE" dirty="0"/>
              <a:t> </a:t>
            </a:r>
            <a:r>
              <a:rPr lang="de-DE" dirty="0" err="1"/>
              <a:t>ipsum</a:t>
            </a:r>
            <a:r>
              <a:rPr lang="de-DE" dirty="0"/>
              <a:t> </a:t>
            </a:r>
            <a:r>
              <a:rPr lang="de-DE" dirty="0" err="1"/>
              <a:t>dolor</a:t>
            </a:r>
            <a:r>
              <a:rPr lang="de-DE" dirty="0"/>
              <a:t> </a:t>
            </a:r>
            <a:r>
              <a:rPr lang="de-DE" dirty="0" err="1"/>
              <a:t>sit</a:t>
            </a:r>
            <a:r>
              <a:rPr lang="de-DE" dirty="0"/>
              <a:t> </a:t>
            </a:r>
            <a:r>
              <a:rPr lang="de-DE" dirty="0" err="1"/>
              <a:t>amet</a:t>
            </a:r>
            <a:r>
              <a:rPr lang="de-DE" dirty="0"/>
              <a:t>. </a:t>
            </a:r>
          </a:p>
        </p:txBody>
      </p:sp>
      <p:sp>
        <p:nvSpPr>
          <p:cNvPr id="8" name="Textplatzhalter 2">
            <a:extLst>
              <a:ext uri="{FF2B5EF4-FFF2-40B4-BE49-F238E27FC236}">
                <a16:creationId xmlns:a16="http://schemas.microsoft.com/office/drawing/2014/main" id="{C8CFFF7C-494B-628B-F7E2-6B6B87EC89D0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1524001" y="5481639"/>
            <a:ext cx="4211638" cy="647700"/>
          </a:xfrm>
          <a:prstGeom prst="rect">
            <a:avLst/>
          </a:prstGeom>
        </p:spPr>
        <p:txBody>
          <a:bodyPr anchor="b" anchorCtr="0">
            <a:noAutofit/>
          </a:bodyPr>
          <a:lstStyle>
            <a:lvl1pPr>
              <a:lnSpc>
                <a:spcPct val="100000"/>
              </a:lnSpc>
              <a:defRPr sz="1400">
                <a:solidFill>
                  <a:schemeClr val="tx1">
                    <a:lumMod val="40000"/>
                    <a:lumOff val="60000"/>
                  </a:schemeClr>
                </a:solidFill>
              </a:defRPr>
            </a:lvl1pPr>
          </a:lstStyle>
          <a:p>
            <a:pPr lvl="0"/>
            <a:r>
              <a:rPr lang="de-DE" dirty="0"/>
              <a:t>Further </a:t>
            </a:r>
            <a:r>
              <a:rPr lang="de-DE" dirty="0" err="1"/>
              <a:t>information</a:t>
            </a:r>
            <a:r>
              <a:rPr lang="de-DE" dirty="0"/>
              <a:t> </a:t>
            </a:r>
            <a:r>
              <a:rPr lang="de-DE" dirty="0" err="1"/>
              <a:t>can</a:t>
            </a:r>
            <a:r>
              <a:rPr lang="de-DE" dirty="0"/>
              <a:t> </a:t>
            </a:r>
            <a:r>
              <a:rPr lang="de-DE" dirty="0" err="1"/>
              <a:t>be</a:t>
            </a:r>
            <a:r>
              <a:rPr lang="de-DE" dirty="0"/>
              <a:t> </a:t>
            </a:r>
            <a:r>
              <a:rPr lang="de-DE" dirty="0" err="1"/>
              <a:t>entered</a:t>
            </a:r>
            <a:r>
              <a:rPr lang="de-DE" dirty="0"/>
              <a:t> </a:t>
            </a:r>
            <a:r>
              <a:rPr lang="de-DE" dirty="0" err="1"/>
              <a:t>here</a:t>
            </a:r>
            <a:r>
              <a:rPr lang="de-DE" dirty="0"/>
              <a:t> (optional).</a:t>
            </a:r>
          </a:p>
        </p:txBody>
      </p:sp>
      <p:sp>
        <p:nvSpPr>
          <p:cNvPr id="16" name="Textplatzhalter 2">
            <a:extLst>
              <a:ext uri="{FF2B5EF4-FFF2-40B4-BE49-F238E27FC236}">
                <a16:creationId xmlns:a16="http://schemas.microsoft.com/office/drawing/2014/main" id="{230971E7-5975-A1BC-E986-092125341430}"/>
              </a:ext>
            </a:extLst>
          </p:cNvPr>
          <p:cNvSpPr>
            <a:spLocks noGrp="1"/>
          </p:cNvSpPr>
          <p:nvPr>
            <p:ph type="body" sz="quarter" idx="46" hasCustomPrompt="1"/>
          </p:nvPr>
        </p:nvSpPr>
        <p:spPr>
          <a:xfrm>
            <a:off x="6456363" y="5481638"/>
            <a:ext cx="4211638" cy="647700"/>
          </a:xfrm>
          <a:prstGeom prst="rect">
            <a:avLst/>
          </a:prstGeom>
        </p:spPr>
        <p:txBody>
          <a:bodyPr anchor="b" anchorCtr="0">
            <a:noAutofit/>
          </a:bodyPr>
          <a:lstStyle>
            <a:lvl1pPr>
              <a:lnSpc>
                <a:spcPct val="100000"/>
              </a:lnSpc>
              <a:defRPr sz="1400">
                <a:solidFill>
                  <a:schemeClr val="tx1">
                    <a:lumMod val="40000"/>
                    <a:lumOff val="60000"/>
                  </a:schemeClr>
                </a:solidFill>
              </a:defRPr>
            </a:lvl1pPr>
          </a:lstStyle>
          <a:p>
            <a:pPr lvl="0"/>
            <a:r>
              <a:rPr lang="de-DE" dirty="0"/>
              <a:t>Further </a:t>
            </a:r>
            <a:r>
              <a:rPr lang="de-DE" dirty="0" err="1"/>
              <a:t>information</a:t>
            </a:r>
            <a:r>
              <a:rPr lang="de-DE" dirty="0"/>
              <a:t> </a:t>
            </a:r>
            <a:r>
              <a:rPr lang="de-DE" dirty="0" err="1"/>
              <a:t>can</a:t>
            </a:r>
            <a:r>
              <a:rPr lang="de-DE" dirty="0"/>
              <a:t> </a:t>
            </a:r>
            <a:r>
              <a:rPr lang="de-DE" dirty="0" err="1"/>
              <a:t>be</a:t>
            </a:r>
            <a:r>
              <a:rPr lang="de-DE" dirty="0"/>
              <a:t> </a:t>
            </a:r>
            <a:r>
              <a:rPr lang="de-DE" dirty="0" err="1"/>
              <a:t>entered</a:t>
            </a:r>
            <a:r>
              <a:rPr lang="de-DE" dirty="0"/>
              <a:t> </a:t>
            </a:r>
            <a:r>
              <a:rPr lang="de-DE" dirty="0" err="1"/>
              <a:t>here</a:t>
            </a:r>
            <a:r>
              <a:rPr lang="de-DE" dirty="0"/>
              <a:t> (optional).</a:t>
            </a:r>
          </a:p>
        </p:txBody>
      </p:sp>
      <p:sp>
        <p:nvSpPr>
          <p:cNvPr id="6" name="Rechteck 5">
            <a:extLst>
              <a:ext uri="{FF2B5EF4-FFF2-40B4-BE49-F238E27FC236}">
                <a16:creationId xmlns:a16="http://schemas.microsoft.com/office/drawing/2014/main" id="{02A3AF36-898D-68D7-2A93-1FEF96E129C0}"/>
              </a:ext>
            </a:extLst>
          </p:cNvPr>
          <p:cNvSpPr/>
          <p:nvPr userDrawn="1"/>
        </p:nvSpPr>
        <p:spPr>
          <a:xfrm>
            <a:off x="1524001" y="6464996"/>
            <a:ext cx="10307638" cy="15388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r"/>
            <a:fld id="{999013ED-4997-B544-873F-F4FA6D05BFD8}" type="slidenum">
              <a:rPr lang="de-DE" sz="1000" b="1" smtClean="0">
                <a:solidFill>
                  <a:schemeClr val="bg2"/>
                </a:solidFill>
                <a:latin typeface="DM Sans 14pt" pitchFamily="2" charset="77"/>
              </a:rPr>
              <a:pPr algn="r"/>
              <a:t>‹Nr.›</a:t>
            </a:fld>
            <a:endParaRPr lang="de-DE" sz="1000" b="1" dirty="0">
              <a:solidFill>
                <a:schemeClr val="bg2"/>
              </a:solidFill>
              <a:latin typeface="DM Sans 14pt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76262234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618" userDrawn="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-column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platzhalter 3">
            <a:extLst>
              <a:ext uri="{FF2B5EF4-FFF2-40B4-BE49-F238E27FC236}">
                <a16:creationId xmlns:a16="http://schemas.microsoft.com/office/drawing/2014/main" id="{0015AB56-4930-94A3-D439-5C2A2B1C2AA0}"/>
              </a:ext>
            </a:extLst>
          </p:cNvPr>
          <p:cNvSpPr>
            <a:spLocks noGrp="1"/>
          </p:cNvSpPr>
          <p:nvPr>
            <p:ph type="body" sz="quarter" idx="43" hasCustomPrompt="1"/>
          </p:nvPr>
        </p:nvSpPr>
        <p:spPr>
          <a:xfrm>
            <a:off x="1524000" y="1916113"/>
            <a:ext cx="2923199" cy="3384551"/>
          </a:xfrm>
        </p:spPr>
        <p:txBody>
          <a:bodyPr/>
          <a:lstStyle>
            <a:lvl1pPr>
              <a:defRPr/>
            </a:lvl1pPr>
          </a:lstStyle>
          <a:p>
            <a:r>
              <a:rPr lang="de-DE" dirty="0" err="1"/>
              <a:t>Lorem</a:t>
            </a:r>
            <a:r>
              <a:rPr lang="de-DE" dirty="0"/>
              <a:t> </a:t>
            </a:r>
            <a:r>
              <a:rPr lang="de-DE" dirty="0" err="1"/>
              <a:t>ipsum</a:t>
            </a:r>
            <a:r>
              <a:rPr lang="de-DE" dirty="0"/>
              <a:t> </a:t>
            </a:r>
            <a:r>
              <a:rPr lang="de-DE" dirty="0" err="1"/>
              <a:t>dolor</a:t>
            </a:r>
            <a:r>
              <a:rPr lang="de-DE" dirty="0"/>
              <a:t> </a:t>
            </a:r>
            <a:r>
              <a:rPr lang="de-DE" dirty="0" err="1"/>
              <a:t>sit</a:t>
            </a:r>
            <a:r>
              <a:rPr lang="de-DE" dirty="0"/>
              <a:t> </a:t>
            </a:r>
            <a:r>
              <a:rPr lang="de-DE" dirty="0" err="1"/>
              <a:t>amet</a:t>
            </a:r>
            <a:r>
              <a:rPr lang="de-DE" dirty="0"/>
              <a:t>, </a:t>
            </a:r>
            <a:r>
              <a:rPr lang="de-DE" dirty="0" err="1"/>
              <a:t>consetetur</a:t>
            </a:r>
            <a:r>
              <a:rPr lang="de-DE" dirty="0"/>
              <a:t> </a:t>
            </a:r>
            <a:r>
              <a:rPr lang="de-DE" dirty="0" err="1"/>
              <a:t>sadipscing</a:t>
            </a:r>
            <a:r>
              <a:rPr lang="de-DE" dirty="0"/>
              <a:t> </a:t>
            </a:r>
            <a:r>
              <a:rPr lang="de-DE" dirty="0" err="1"/>
              <a:t>elitr</a:t>
            </a:r>
            <a:r>
              <a:rPr lang="de-DE" dirty="0"/>
              <a:t>, sed </a:t>
            </a:r>
            <a:r>
              <a:rPr lang="de-DE" dirty="0" err="1"/>
              <a:t>diam</a:t>
            </a:r>
            <a:r>
              <a:rPr lang="de-DE" dirty="0"/>
              <a:t> </a:t>
            </a:r>
            <a:r>
              <a:rPr lang="de-DE" dirty="0" err="1"/>
              <a:t>nonumy</a:t>
            </a:r>
            <a:r>
              <a:rPr lang="de-DE" dirty="0"/>
              <a:t> </a:t>
            </a:r>
            <a:r>
              <a:rPr lang="de-DE" dirty="0" err="1"/>
              <a:t>eirmod</a:t>
            </a:r>
            <a:r>
              <a:rPr lang="de-DE" dirty="0"/>
              <a:t> </a:t>
            </a:r>
            <a:r>
              <a:rPr lang="de-DE" dirty="0" err="1"/>
              <a:t>tempor</a:t>
            </a:r>
            <a:r>
              <a:rPr lang="de-DE" dirty="0"/>
              <a:t> </a:t>
            </a:r>
            <a:r>
              <a:rPr lang="de-DE" dirty="0" err="1"/>
              <a:t>invidunt</a:t>
            </a:r>
            <a:r>
              <a:rPr lang="de-DE" dirty="0"/>
              <a:t> </a:t>
            </a:r>
            <a:r>
              <a:rPr lang="de-DE" dirty="0" err="1"/>
              <a:t>ut</a:t>
            </a:r>
            <a:r>
              <a:rPr lang="de-DE" dirty="0"/>
              <a:t> </a:t>
            </a:r>
            <a:r>
              <a:rPr lang="de-DE" dirty="0" err="1"/>
              <a:t>labore</a:t>
            </a:r>
            <a:r>
              <a:rPr lang="de-DE" dirty="0"/>
              <a:t> et </a:t>
            </a:r>
            <a:r>
              <a:rPr lang="de-DE" dirty="0" err="1"/>
              <a:t>dolore</a:t>
            </a:r>
            <a:r>
              <a:rPr lang="de-DE" dirty="0"/>
              <a:t> magna </a:t>
            </a:r>
            <a:r>
              <a:rPr lang="de-DE" dirty="0" err="1"/>
              <a:t>aliquyam</a:t>
            </a:r>
            <a:r>
              <a:rPr lang="de-DE" dirty="0"/>
              <a:t> erat, sed </a:t>
            </a:r>
            <a:r>
              <a:rPr lang="de-DE" dirty="0" err="1"/>
              <a:t>diam</a:t>
            </a:r>
            <a:r>
              <a:rPr lang="de-DE" dirty="0"/>
              <a:t> </a:t>
            </a:r>
            <a:r>
              <a:rPr lang="de-DE" dirty="0" err="1"/>
              <a:t>voluptua</a:t>
            </a:r>
            <a:r>
              <a:rPr lang="de-DE" dirty="0"/>
              <a:t>. At </a:t>
            </a:r>
            <a:r>
              <a:rPr lang="de-DE" dirty="0" err="1"/>
              <a:t>vero</a:t>
            </a:r>
            <a:r>
              <a:rPr lang="de-DE" dirty="0"/>
              <a:t> </a:t>
            </a:r>
            <a:r>
              <a:rPr lang="de-DE" dirty="0" err="1"/>
              <a:t>eos</a:t>
            </a:r>
            <a:r>
              <a:rPr lang="de-DE" dirty="0"/>
              <a:t> et </a:t>
            </a:r>
            <a:r>
              <a:rPr lang="de-DE" dirty="0" err="1"/>
              <a:t>accusam</a:t>
            </a:r>
            <a:r>
              <a:rPr lang="de-DE" dirty="0"/>
              <a:t> et </a:t>
            </a:r>
            <a:r>
              <a:rPr lang="de-DE" dirty="0" err="1"/>
              <a:t>justo</a:t>
            </a:r>
            <a:r>
              <a:rPr lang="de-DE" dirty="0"/>
              <a:t> </a:t>
            </a:r>
            <a:r>
              <a:rPr lang="de-DE" dirty="0" err="1"/>
              <a:t>duo</a:t>
            </a:r>
            <a:r>
              <a:rPr lang="de-DE" dirty="0"/>
              <a:t> </a:t>
            </a:r>
            <a:r>
              <a:rPr lang="de-DE" dirty="0" err="1"/>
              <a:t>dolores</a:t>
            </a:r>
            <a:r>
              <a:rPr lang="de-DE" dirty="0"/>
              <a:t> et </a:t>
            </a:r>
            <a:r>
              <a:rPr lang="de-DE" dirty="0" err="1"/>
              <a:t>ea</a:t>
            </a:r>
            <a:r>
              <a:rPr lang="de-DE" dirty="0"/>
              <a:t> </a:t>
            </a:r>
            <a:r>
              <a:rPr lang="de-DE" dirty="0" err="1"/>
              <a:t>rebum</a:t>
            </a:r>
            <a:r>
              <a:rPr lang="de-DE" dirty="0"/>
              <a:t>. Stet </a:t>
            </a:r>
            <a:r>
              <a:rPr lang="de-DE" dirty="0" err="1"/>
              <a:t>clita</a:t>
            </a:r>
            <a:r>
              <a:rPr lang="de-DE" dirty="0"/>
              <a:t> </a:t>
            </a:r>
            <a:r>
              <a:rPr lang="de-DE" dirty="0" err="1"/>
              <a:t>kasd</a:t>
            </a:r>
            <a:r>
              <a:rPr lang="de-DE" dirty="0"/>
              <a:t> </a:t>
            </a:r>
            <a:r>
              <a:rPr lang="de-DE" dirty="0" err="1"/>
              <a:t>gubergren</a:t>
            </a:r>
            <a:r>
              <a:rPr lang="de-DE" dirty="0"/>
              <a:t>, </a:t>
            </a:r>
            <a:r>
              <a:rPr lang="de-DE" dirty="0" err="1"/>
              <a:t>no</a:t>
            </a:r>
            <a:r>
              <a:rPr lang="de-DE" dirty="0"/>
              <a:t> </a:t>
            </a:r>
            <a:r>
              <a:rPr lang="de-DE" dirty="0" err="1"/>
              <a:t>sea</a:t>
            </a:r>
            <a:r>
              <a:rPr lang="de-DE" dirty="0"/>
              <a:t> </a:t>
            </a:r>
            <a:r>
              <a:rPr lang="de-DE" dirty="0" err="1"/>
              <a:t>takimata</a:t>
            </a:r>
            <a:r>
              <a:rPr lang="de-DE" dirty="0"/>
              <a:t> sanctus </a:t>
            </a:r>
            <a:r>
              <a:rPr lang="de-DE" dirty="0" err="1"/>
              <a:t>est</a:t>
            </a:r>
            <a:r>
              <a:rPr lang="de-DE" dirty="0"/>
              <a:t> </a:t>
            </a:r>
            <a:r>
              <a:rPr lang="de-DE" dirty="0" err="1"/>
              <a:t>Lorem</a:t>
            </a:r>
            <a:r>
              <a:rPr lang="de-DE" dirty="0"/>
              <a:t> </a:t>
            </a:r>
            <a:r>
              <a:rPr lang="de-DE" dirty="0" err="1"/>
              <a:t>ipsum</a:t>
            </a:r>
            <a:r>
              <a:rPr lang="de-DE" dirty="0"/>
              <a:t> </a:t>
            </a:r>
            <a:r>
              <a:rPr lang="de-DE" dirty="0" err="1"/>
              <a:t>dolor</a:t>
            </a:r>
            <a:r>
              <a:rPr lang="de-DE" dirty="0"/>
              <a:t> </a:t>
            </a:r>
            <a:r>
              <a:rPr lang="de-DE" dirty="0" err="1"/>
              <a:t>sit</a:t>
            </a:r>
            <a:r>
              <a:rPr lang="de-DE" dirty="0"/>
              <a:t> </a:t>
            </a:r>
            <a:r>
              <a:rPr lang="de-DE" dirty="0" err="1"/>
              <a:t>amet</a:t>
            </a:r>
            <a:r>
              <a:rPr lang="de-DE" dirty="0"/>
              <a:t>. </a:t>
            </a:r>
          </a:p>
        </p:txBody>
      </p:sp>
      <p:sp>
        <p:nvSpPr>
          <p:cNvPr id="9" name="Textplatzhalter 3">
            <a:extLst>
              <a:ext uri="{FF2B5EF4-FFF2-40B4-BE49-F238E27FC236}">
                <a16:creationId xmlns:a16="http://schemas.microsoft.com/office/drawing/2014/main" id="{C10B4744-6F2F-8A77-C80C-D62F4F27D7C9}"/>
              </a:ext>
            </a:extLst>
          </p:cNvPr>
          <p:cNvSpPr>
            <a:spLocks noGrp="1"/>
          </p:cNvSpPr>
          <p:nvPr>
            <p:ph type="body" sz="quarter" idx="45" hasCustomPrompt="1"/>
          </p:nvPr>
        </p:nvSpPr>
        <p:spPr>
          <a:xfrm>
            <a:off x="7753987" y="1916113"/>
            <a:ext cx="2923199" cy="3384551"/>
          </a:xfrm>
        </p:spPr>
        <p:txBody>
          <a:bodyPr/>
          <a:lstStyle>
            <a:lvl1pPr>
              <a:defRPr/>
            </a:lvl1pPr>
          </a:lstStyle>
          <a:p>
            <a:r>
              <a:rPr lang="de-DE" dirty="0" err="1"/>
              <a:t>Lorem</a:t>
            </a:r>
            <a:r>
              <a:rPr lang="de-DE" dirty="0"/>
              <a:t> </a:t>
            </a:r>
            <a:r>
              <a:rPr lang="de-DE" dirty="0" err="1"/>
              <a:t>ipsum</a:t>
            </a:r>
            <a:r>
              <a:rPr lang="de-DE" dirty="0"/>
              <a:t> </a:t>
            </a:r>
            <a:r>
              <a:rPr lang="de-DE" dirty="0" err="1"/>
              <a:t>dolor</a:t>
            </a:r>
            <a:r>
              <a:rPr lang="de-DE" dirty="0"/>
              <a:t> </a:t>
            </a:r>
            <a:r>
              <a:rPr lang="de-DE" dirty="0" err="1"/>
              <a:t>sit</a:t>
            </a:r>
            <a:r>
              <a:rPr lang="de-DE" dirty="0"/>
              <a:t> </a:t>
            </a:r>
            <a:r>
              <a:rPr lang="de-DE" dirty="0" err="1"/>
              <a:t>amet</a:t>
            </a:r>
            <a:r>
              <a:rPr lang="de-DE" dirty="0"/>
              <a:t>, </a:t>
            </a:r>
            <a:r>
              <a:rPr lang="de-DE" dirty="0" err="1"/>
              <a:t>consetetur</a:t>
            </a:r>
            <a:r>
              <a:rPr lang="de-DE" dirty="0"/>
              <a:t> </a:t>
            </a:r>
            <a:r>
              <a:rPr lang="de-DE" dirty="0" err="1"/>
              <a:t>sadipscing</a:t>
            </a:r>
            <a:r>
              <a:rPr lang="de-DE" dirty="0"/>
              <a:t> </a:t>
            </a:r>
            <a:r>
              <a:rPr lang="de-DE" dirty="0" err="1"/>
              <a:t>elitr</a:t>
            </a:r>
            <a:r>
              <a:rPr lang="de-DE" dirty="0"/>
              <a:t>, sed </a:t>
            </a:r>
            <a:r>
              <a:rPr lang="de-DE" dirty="0" err="1"/>
              <a:t>diam</a:t>
            </a:r>
            <a:r>
              <a:rPr lang="de-DE" dirty="0"/>
              <a:t> </a:t>
            </a:r>
            <a:r>
              <a:rPr lang="de-DE" dirty="0" err="1"/>
              <a:t>nonumy</a:t>
            </a:r>
            <a:r>
              <a:rPr lang="de-DE" dirty="0"/>
              <a:t> </a:t>
            </a:r>
            <a:r>
              <a:rPr lang="de-DE" dirty="0" err="1"/>
              <a:t>eirmod</a:t>
            </a:r>
            <a:r>
              <a:rPr lang="de-DE" dirty="0"/>
              <a:t> </a:t>
            </a:r>
            <a:r>
              <a:rPr lang="de-DE" dirty="0" err="1"/>
              <a:t>tempor</a:t>
            </a:r>
            <a:r>
              <a:rPr lang="de-DE" dirty="0"/>
              <a:t> </a:t>
            </a:r>
            <a:r>
              <a:rPr lang="de-DE" dirty="0" err="1"/>
              <a:t>invidunt</a:t>
            </a:r>
            <a:r>
              <a:rPr lang="de-DE" dirty="0"/>
              <a:t> </a:t>
            </a:r>
            <a:r>
              <a:rPr lang="de-DE" dirty="0" err="1"/>
              <a:t>ut</a:t>
            </a:r>
            <a:r>
              <a:rPr lang="de-DE" dirty="0"/>
              <a:t> </a:t>
            </a:r>
            <a:r>
              <a:rPr lang="de-DE" dirty="0" err="1"/>
              <a:t>labore</a:t>
            </a:r>
            <a:r>
              <a:rPr lang="de-DE" dirty="0"/>
              <a:t> et </a:t>
            </a:r>
            <a:r>
              <a:rPr lang="de-DE" dirty="0" err="1"/>
              <a:t>dolore</a:t>
            </a:r>
            <a:r>
              <a:rPr lang="de-DE" dirty="0"/>
              <a:t> magna </a:t>
            </a:r>
            <a:r>
              <a:rPr lang="de-DE" dirty="0" err="1"/>
              <a:t>aliquyam</a:t>
            </a:r>
            <a:r>
              <a:rPr lang="de-DE" dirty="0"/>
              <a:t> erat, sed </a:t>
            </a:r>
            <a:r>
              <a:rPr lang="de-DE" dirty="0" err="1"/>
              <a:t>diam</a:t>
            </a:r>
            <a:r>
              <a:rPr lang="de-DE" dirty="0"/>
              <a:t> </a:t>
            </a:r>
            <a:r>
              <a:rPr lang="de-DE" dirty="0" err="1"/>
              <a:t>voluptua</a:t>
            </a:r>
            <a:r>
              <a:rPr lang="de-DE" dirty="0"/>
              <a:t>. At </a:t>
            </a:r>
            <a:r>
              <a:rPr lang="de-DE" dirty="0" err="1"/>
              <a:t>vero</a:t>
            </a:r>
            <a:r>
              <a:rPr lang="de-DE" dirty="0"/>
              <a:t> </a:t>
            </a:r>
            <a:r>
              <a:rPr lang="de-DE" dirty="0" err="1"/>
              <a:t>eos</a:t>
            </a:r>
            <a:r>
              <a:rPr lang="de-DE" dirty="0"/>
              <a:t> et </a:t>
            </a:r>
            <a:r>
              <a:rPr lang="de-DE" dirty="0" err="1"/>
              <a:t>accusam</a:t>
            </a:r>
            <a:r>
              <a:rPr lang="de-DE" dirty="0"/>
              <a:t> et </a:t>
            </a:r>
            <a:r>
              <a:rPr lang="de-DE" dirty="0" err="1"/>
              <a:t>justo</a:t>
            </a:r>
            <a:r>
              <a:rPr lang="de-DE" dirty="0"/>
              <a:t> </a:t>
            </a:r>
            <a:r>
              <a:rPr lang="de-DE" dirty="0" err="1"/>
              <a:t>duo</a:t>
            </a:r>
            <a:r>
              <a:rPr lang="de-DE" dirty="0"/>
              <a:t> </a:t>
            </a:r>
            <a:r>
              <a:rPr lang="de-DE" dirty="0" err="1"/>
              <a:t>dolores</a:t>
            </a:r>
            <a:r>
              <a:rPr lang="de-DE" dirty="0"/>
              <a:t> et </a:t>
            </a:r>
            <a:r>
              <a:rPr lang="de-DE" dirty="0" err="1"/>
              <a:t>ea</a:t>
            </a:r>
            <a:r>
              <a:rPr lang="de-DE" dirty="0"/>
              <a:t> </a:t>
            </a:r>
            <a:r>
              <a:rPr lang="de-DE" dirty="0" err="1"/>
              <a:t>rebum</a:t>
            </a:r>
            <a:r>
              <a:rPr lang="de-DE" dirty="0"/>
              <a:t>. Stet </a:t>
            </a:r>
            <a:r>
              <a:rPr lang="de-DE" dirty="0" err="1"/>
              <a:t>clita</a:t>
            </a:r>
            <a:r>
              <a:rPr lang="de-DE" dirty="0"/>
              <a:t> </a:t>
            </a:r>
            <a:r>
              <a:rPr lang="de-DE" dirty="0" err="1"/>
              <a:t>kasd</a:t>
            </a:r>
            <a:r>
              <a:rPr lang="de-DE" dirty="0"/>
              <a:t> </a:t>
            </a:r>
            <a:r>
              <a:rPr lang="de-DE" dirty="0" err="1"/>
              <a:t>gubergren</a:t>
            </a:r>
            <a:r>
              <a:rPr lang="de-DE" dirty="0"/>
              <a:t>, </a:t>
            </a:r>
            <a:r>
              <a:rPr lang="de-DE" dirty="0" err="1"/>
              <a:t>no</a:t>
            </a:r>
            <a:r>
              <a:rPr lang="de-DE" dirty="0"/>
              <a:t> </a:t>
            </a:r>
            <a:r>
              <a:rPr lang="de-DE" dirty="0" err="1"/>
              <a:t>sea</a:t>
            </a:r>
            <a:r>
              <a:rPr lang="de-DE" dirty="0"/>
              <a:t> </a:t>
            </a:r>
            <a:r>
              <a:rPr lang="de-DE" dirty="0" err="1"/>
              <a:t>takimata</a:t>
            </a:r>
            <a:r>
              <a:rPr lang="de-DE" dirty="0"/>
              <a:t> sanctus </a:t>
            </a:r>
            <a:r>
              <a:rPr lang="de-DE" dirty="0" err="1"/>
              <a:t>est</a:t>
            </a:r>
            <a:r>
              <a:rPr lang="de-DE" dirty="0"/>
              <a:t> </a:t>
            </a:r>
            <a:r>
              <a:rPr lang="de-DE" dirty="0" err="1"/>
              <a:t>Lorem</a:t>
            </a:r>
            <a:r>
              <a:rPr lang="de-DE" dirty="0"/>
              <a:t> </a:t>
            </a:r>
            <a:r>
              <a:rPr lang="de-DE" dirty="0" err="1"/>
              <a:t>ipsum</a:t>
            </a:r>
            <a:r>
              <a:rPr lang="de-DE" dirty="0"/>
              <a:t> </a:t>
            </a:r>
            <a:r>
              <a:rPr lang="de-DE" dirty="0" err="1"/>
              <a:t>dolor</a:t>
            </a:r>
            <a:r>
              <a:rPr lang="de-DE" dirty="0"/>
              <a:t> </a:t>
            </a:r>
            <a:r>
              <a:rPr lang="de-DE" dirty="0" err="1"/>
              <a:t>sit</a:t>
            </a:r>
            <a:r>
              <a:rPr lang="de-DE" dirty="0"/>
              <a:t> </a:t>
            </a:r>
            <a:r>
              <a:rPr lang="de-DE" dirty="0" err="1"/>
              <a:t>amet</a:t>
            </a:r>
            <a:r>
              <a:rPr lang="de-DE" dirty="0"/>
              <a:t>. </a:t>
            </a:r>
          </a:p>
        </p:txBody>
      </p:sp>
      <p:sp>
        <p:nvSpPr>
          <p:cNvPr id="22" name="Textplatzhalter 3">
            <a:extLst>
              <a:ext uri="{FF2B5EF4-FFF2-40B4-BE49-F238E27FC236}">
                <a16:creationId xmlns:a16="http://schemas.microsoft.com/office/drawing/2014/main" id="{3FCFAF25-7866-8EEF-30B1-E78516039391}"/>
              </a:ext>
            </a:extLst>
          </p:cNvPr>
          <p:cNvSpPr>
            <a:spLocks noGrp="1"/>
          </p:cNvSpPr>
          <p:nvPr>
            <p:ph type="body" sz="quarter" idx="47" hasCustomPrompt="1"/>
          </p:nvPr>
        </p:nvSpPr>
        <p:spPr>
          <a:xfrm>
            <a:off x="4638993" y="1916113"/>
            <a:ext cx="2923199" cy="3384551"/>
          </a:xfrm>
        </p:spPr>
        <p:txBody>
          <a:bodyPr/>
          <a:lstStyle>
            <a:lvl1pPr>
              <a:defRPr/>
            </a:lvl1pPr>
          </a:lstStyle>
          <a:p>
            <a:r>
              <a:rPr lang="de-DE" dirty="0" err="1"/>
              <a:t>Lorem</a:t>
            </a:r>
            <a:r>
              <a:rPr lang="de-DE" dirty="0"/>
              <a:t> </a:t>
            </a:r>
            <a:r>
              <a:rPr lang="de-DE" dirty="0" err="1"/>
              <a:t>ipsum</a:t>
            </a:r>
            <a:r>
              <a:rPr lang="de-DE" dirty="0"/>
              <a:t> </a:t>
            </a:r>
            <a:r>
              <a:rPr lang="de-DE" dirty="0" err="1"/>
              <a:t>dolor</a:t>
            </a:r>
            <a:r>
              <a:rPr lang="de-DE" dirty="0"/>
              <a:t> </a:t>
            </a:r>
            <a:r>
              <a:rPr lang="de-DE" dirty="0" err="1"/>
              <a:t>sit</a:t>
            </a:r>
            <a:r>
              <a:rPr lang="de-DE" dirty="0"/>
              <a:t> </a:t>
            </a:r>
            <a:r>
              <a:rPr lang="de-DE" dirty="0" err="1"/>
              <a:t>amet</a:t>
            </a:r>
            <a:r>
              <a:rPr lang="de-DE" dirty="0"/>
              <a:t>, </a:t>
            </a:r>
            <a:r>
              <a:rPr lang="de-DE" dirty="0" err="1"/>
              <a:t>consetetur</a:t>
            </a:r>
            <a:r>
              <a:rPr lang="de-DE" dirty="0"/>
              <a:t> </a:t>
            </a:r>
            <a:r>
              <a:rPr lang="de-DE" dirty="0" err="1"/>
              <a:t>sadipscing</a:t>
            </a:r>
            <a:r>
              <a:rPr lang="de-DE" dirty="0"/>
              <a:t> </a:t>
            </a:r>
            <a:r>
              <a:rPr lang="de-DE" dirty="0" err="1"/>
              <a:t>elitr</a:t>
            </a:r>
            <a:r>
              <a:rPr lang="de-DE" dirty="0"/>
              <a:t>, sed </a:t>
            </a:r>
            <a:r>
              <a:rPr lang="de-DE" dirty="0" err="1"/>
              <a:t>diam</a:t>
            </a:r>
            <a:r>
              <a:rPr lang="de-DE" dirty="0"/>
              <a:t> </a:t>
            </a:r>
            <a:r>
              <a:rPr lang="de-DE" dirty="0" err="1"/>
              <a:t>nonumy</a:t>
            </a:r>
            <a:r>
              <a:rPr lang="de-DE" dirty="0"/>
              <a:t> </a:t>
            </a:r>
            <a:r>
              <a:rPr lang="de-DE" dirty="0" err="1"/>
              <a:t>eirmod</a:t>
            </a:r>
            <a:r>
              <a:rPr lang="de-DE" dirty="0"/>
              <a:t> </a:t>
            </a:r>
            <a:r>
              <a:rPr lang="de-DE" dirty="0" err="1"/>
              <a:t>tempor</a:t>
            </a:r>
            <a:r>
              <a:rPr lang="de-DE" dirty="0"/>
              <a:t> </a:t>
            </a:r>
            <a:r>
              <a:rPr lang="de-DE" dirty="0" err="1"/>
              <a:t>invidunt</a:t>
            </a:r>
            <a:r>
              <a:rPr lang="de-DE" dirty="0"/>
              <a:t> </a:t>
            </a:r>
            <a:r>
              <a:rPr lang="de-DE" dirty="0" err="1"/>
              <a:t>ut</a:t>
            </a:r>
            <a:r>
              <a:rPr lang="de-DE" dirty="0"/>
              <a:t> </a:t>
            </a:r>
            <a:r>
              <a:rPr lang="de-DE" dirty="0" err="1"/>
              <a:t>labore</a:t>
            </a:r>
            <a:r>
              <a:rPr lang="de-DE" dirty="0"/>
              <a:t> et </a:t>
            </a:r>
            <a:r>
              <a:rPr lang="de-DE" dirty="0" err="1"/>
              <a:t>dolore</a:t>
            </a:r>
            <a:r>
              <a:rPr lang="de-DE" dirty="0"/>
              <a:t> magna </a:t>
            </a:r>
            <a:r>
              <a:rPr lang="de-DE" dirty="0" err="1"/>
              <a:t>aliquyam</a:t>
            </a:r>
            <a:r>
              <a:rPr lang="de-DE" dirty="0"/>
              <a:t> erat, sed </a:t>
            </a:r>
            <a:r>
              <a:rPr lang="de-DE" dirty="0" err="1"/>
              <a:t>diam</a:t>
            </a:r>
            <a:r>
              <a:rPr lang="de-DE" dirty="0"/>
              <a:t> </a:t>
            </a:r>
            <a:r>
              <a:rPr lang="de-DE" dirty="0" err="1"/>
              <a:t>voluptua</a:t>
            </a:r>
            <a:r>
              <a:rPr lang="de-DE" dirty="0"/>
              <a:t>. At </a:t>
            </a:r>
            <a:r>
              <a:rPr lang="de-DE" dirty="0" err="1"/>
              <a:t>vero</a:t>
            </a:r>
            <a:r>
              <a:rPr lang="de-DE" dirty="0"/>
              <a:t> </a:t>
            </a:r>
            <a:r>
              <a:rPr lang="de-DE" dirty="0" err="1"/>
              <a:t>eos</a:t>
            </a:r>
            <a:r>
              <a:rPr lang="de-DE" dirty="0"/>
              <a:t> et </a:t>
            </a:r>
            <a:r>
              <a:rPr lang="de-DE" dirty="0" err="1"/>
              <a:t>accusam</a:t>
            </a:r>
            <a:r>
              <a:rPr lang="de-DE" dirty="0"/>
              <a:t> et </a:t>
            </a:r>
            <a:r>
              <a:rPr lang="de-DE" dirty="0" err="1"/>
              <a:t>justo</a:t>
            </a:r>
            <a:r>
              <a:rPr lang="de-DE" dirty="0"/>
              <a:t> </a:t>
            </a:r>
            <a:r>
              <a:rPr lang="de-DE" dirty="0" err="1"/>
              <a:t>duo</a:t>
            </a:r>
            <a:r>
              <a:rPr lang="de-DE" dirty="0"/>
              <a:t> </a:t>
            </a:r>
            <a:r>
              <a:rPr lang="de-DE" dirty="0" err="1"/>
              <a:t>dolores</a:t>
            </a:r>
            <a:r>
              <a:rPr lang="de-DE" dirty="0"/>
              <a:t> et </a:t>
            </a:r>
            <a:r>
              <a:rPr lang="de-DE" dirty="0" err="1"/>
              <a:t>ea</a:t>
            </a:r>
            <a:r>
              <a:rPr lang="de-DE" dirty="0"/>
              <a:t> </a:t>
            </a:r>
            <a:r>
              <a:rPr lang="de-DE" dirty="0" err="1"/>
              <a:t>rebum</a:t>
            </a:r>
            <a:r>
              <a:rPr lang="de-DE" dirty="0"/>
              <a:t>. Stet </a:t>
            </a:r>
            <a:r>
              <a:rPr lang="de-DE" dirty="0" err="1"/>
              <a:t>clita</a:t>
            </a:r>
            <a:r>
              <a:rPr lang="de-DE" dirty="0"/>
              <a:t> </a:t>
            </a:r>
            <a:r>
              <a:rPr lang="de-DE" dirty="0" err="1"/>
              <a:t>kasd</a:t>
            </a:r>
            <a:r>
              <a:rPr lang="de-DE" dirty="0"/>
              <a:t> </a:t>
            </a:r>
            <a:r>
              <a:rPr lang="de-DE" dirty="0" err="1"/>
              <a:t>gubergren</a:t>
            </a:r>
            <a:r>
              <a:rPr lang="de-DE" dirty="0"/>
              <a:t>, </a:t>
            </a:r>
            <a:r>
              <a:rPr lang="de-DE" dirty="0" err="1"/>
              <a:t>no</a:t>
            </a:r>
            <a:r>
              <a:rPr lang="de-DE" dirty="0"/>
              <a:t> </a:t>
            </a:r>
            <a:r>
              <a:rPr lang="de-DE" dirty="0" err="1"/>
              <a:t>sea</a:t>
            </a:r>
            <a:r>
              <a:rPr lang="de-DE" dirty="0"/>
              <a:t> </a:t>
            </a:r>
            <a:r>
              <a:rPr lang="de-DE" dirty="0" err="1"/>
              <a:t>takimata</a:t>
            </a:r>
            <a:r>
              <a:rPr lang="de-DE" dirty="0"/>
              <a:t> sanctus </a:t>
            </a:r>
            <a:r>
              <a:rPr lang="de-DE" dirty="0" err="1"/>
              <a:t>est</a:t>
            </a:r>
            <a:r>
              <a:rPr lang="de-DE" dirty="0"/>
              <a:t> </a:t>
            </a:r>
            <a:r>
              <a:rPr lang="de-DE" dirty="0" err="1"/>
              <a:t>Lorem</a:t>
            </a:r>
            <a:r>
              <a:rPr lang="de-DE" dirty="0"/>
              <a:t> </a:t>
            </a:r>
            <a:r>
              <a:rPr lang="de-DE" dirty="0" err="1"/>
              <a:t>ipsum</a:t>
            </a:r>
            <a:r>
              <a:rPr lang="de-DE" dirty="0"/>
              <a:t> </a:t>
            </a:r>
            <a:r>
              <a:rPr lang="de-DE" dirty="0" err="1"/>
              <a:t>dolor</a:t>
            </a:r>
            <a:r>
              <a:rPr lang="de-DE" dirty="0"/>
              <a:t> </a:t>
            </a:r>
            <a:r>
              <a:rPr lang="de-DE" dirty="0" err="1"/>
              <a:t>sit</a:t>
            </a:r>
            <a:r>
              <a:rPr lang="de-DE" dirty="0"/>
              <a:t> </a:t>
            </a:r>
            <a:r>
              <a:rPr lang="de-DE" dirty="0" err="1"/>
              <a:t>amet</a:t>
            </a:r>
            <a:r>
              <a:rPr lang="de-DE" dirty="0"/>
              <a:t>. </a:t>
            </a:r>
          </a:p>
        </p:txBody>
      </p:sp>
      <p:sp>
        <p:nvSpPr>
          <p:cNvPr id="23" name="Textplatzhalter 2">
            <a:extLst>
              <a:ext uri="{FF2B5EF4-FFF2-40B4-BE49-F238E27FC236}">
                <a16:creationId xmlns:a16="http://schemas.microsoft.com/office/drawing/2014/main" id="{30EA09E5-2744-1EC7-46FA-0FD65F4480A6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1524001" y="5481639"/>
            <a:ext cx="2921446" cy="647700"/>
          </a:xfrm>
          <a:prstGeom prst="rect">
            <a:avLst/>
          </a:prstGeom>
        </p:spPr>
        <p:txBody>
          <a:bodyPr anchor="b" anchorCtr="0">
            <a:noAutofit/>
          </a:bodyPr>
          <a:lstStyle>
            <a:lvl1pPr>
              <a:lnSpc>
                <a:spcPct val="100000"/>
              </a:lnSpc>
              <a:defRPr sz="1400">
                <a:solidFill>
                  <a:schemeClr val="tx1">
                    <a:lumMod val="40000"/>
                    <a:lumOff val="60000"/>
                  </a:schemeClr>
                </a:solidFill>
              </a:defRPr>
            </a:lvl1pPr>
          </a:lstStyle>
          <a:p>
            <a:pPr lvl="0"/>
            <a:r>
              <a:rPr lang="de-DE" dirty="0"/>
              <a:t>Further </a:t>
            </a:r>
            <a:r>
              <a:rPr lang="de-DE" dirty="0" err="1"/>
              <a:t>information</a:t>
            </a:r>
            <a:r>
              <a:rPr lang="de-DE" dirty="0"/>
              <a:t> </a:t>
            </a:r>
            <a:r>
              <a:rPr lang="de-DE" dirty="0" err="1"/>
              <a:t>can</a:t>
            </a:r>
            <a:r>
              <a:rPr lang="de-DE" dirty="0"/>
              <a:t> </a:t>
            </a:r>
            <a:r>
              <a:rPr lang="de-DE" dirty="0" err="1"/>
              <a:t>be</a:t>
            </a:r>
            <a:r>
              <a:rPr lang="de-DE" dirty="0"/>
              <a:t> </a:t>
            </a:r>
            <a:r>
              <a:rPr lang="de-DE" dirty="0" err="1"/>
              <a:t>entered</a:t>
            </a:r>
            <a:r>
              <a:rPr lang="de-DE" dirty="0"/>
              <a:t> </a:t>
            </a:r>
            <a:r>
              <a:rPr lang="de-DE" dirty="0" err="1"/>
              <a:t>here</a:t>
            </a:r>
            <a:r>
              <a:rPr lang="de-DE" dirty="0"/>
              <a:t> (optional).</a:t>
            </a:r>
          </a:p>
        </p:txBody>
      </p:sp>
      <p:sp>
        <p:nvSpPr>
          <p:cNvPr id="32" name="Textplatzhalter 2">
            <a:extLst>
              <a:ext uri="{FF2B5EF4-FFF2-40B4-BE49-F238E27FC236}">
                <a16:creationId xmlns:a16="http://schemas.microsoft.com/office/drawing/2014/main" id="{0202C24A-F9CC-34AB-A502-B4F84FDB850F}"/>
              </a:ext>
            </a:extLst>
          </p:cNvPr>
          <p:cNvSpPr>
            <a:spLocks noGrp="1"/>
          </p:cNvSpPr>
          <p:nvPr>
            <p:ph type="body" sz="quarter" idx="48" hasCustomPrompt="1"/>
          </p:nvPr>
        </p:nvSpPr>
        <p:spPr>
          <a:xfrm>
            <a:off x="4638117" y="5481639"/>
            <a:ext cx="2923199" cy="647700"/>
          </a:xfrm>
          <a:prstGeom prst="rect">
            <a:avLst/>
          </a:prstGeom>
        </p:spPr>
        <p:txBody>
          <a:bodyPr anchor="b" anchorCtr="0">
            <a:noAutofit/>
          </a:bodyPr>
          <a:lstStyle>
            <a:lvl1pPr>
              <a:lnSpc>
                <a:spcPct val="100000"/>
              </a:lnSpc>
              <a:defRPr sz="1400">
                <a:solidFill>
                  <a:schemeClr val="tx1">
                    <a:lumMod val="40000"/>
                    <a:lumOff val="60000"/>
                  </a:schemeClr>
                </a:solidFill>
              </a:defRPr>
            </a:lvl1pPr>
          </a:lstStyle>
          <a:p>
            <a:pPr lvl="0"/>
            <a:r>
              <a:rPr lang="de-DE" dirty="0"/>
              <a:t>Further </a:t>
            </a:r>
            <a:r>
              <a:rPr lang="de-DE" dirty="0" err="1"/>
              <a:t>information</a:t>
            </a:r>
            <a:r>
              <a:rPr lang="de-DE" dirty="0"/>
              <a:t> </a:t>
            </a:r>
            <a:r>
              <a:rPr lang="de-DE" dirty="0" err="1"/>
              <a:t>can</a:t>
            </a:r>
            <a:r>
              <a:rPr lang="de-DE" dirty="0"/>
              <a:t> </a:t>
            </a:r>
            <a:r>
              <a:rPr lang="de-DE" dirty="0" err="1"/>
              <a:t>be</a:t>
            </a:r>
            <a:r>
              <a:rPr lang="de-DE" dirty="0"/>
              <a:t> </a:t>
            </a:r>
            <a:r>
              <a:rPr lang="de-DE" dirty="0" err="1"/>
              <a:t>entered</a:t>
            </a:r>
            <a:r>
              <a:rPr lang="de-DE" dirty="0"/>
              <a:t> </a:t>
            </a:r>
            <a:r>
              <a:rPr lang="de-DE" dirty="0" err="1"/>
              <a:t>here</a:t>
            </a:r>
            <a:r>
              <a:rPr lang="de-DE" dirty="0"/>
              <a:t> (optional).</a:t>
            </a:r>
          </a:p>
        </p:txBody>
      </p:sp>
      <p:sp>
        <p:nvSpPr>
          <p:cNvPr id="33" name="Textplatzhalter 2">
            <a:extLst>
              <a:ext uri="{FF2B5EF4-FFF2-40B4-BE49-F238E27FC236}">
                <a16:creationId xmlns:a16="http://schemas.microsoft.com/office/drawing/2014/main" id="{BF6783DD-F49A-C1A0-D80B-A28EEA65DD27}"/>
              </a:ext>
            </a:extLst>
          </p:cNvPr>
          <p:cNvSpPr>
            <a:spLocks noGrp="1"/>
          </p:cNvSpPr>
          <p:nvPr>
            <p:ph type="body" sz="quarter" idx="49" hasCustomPrompt="1"/>
          </p:nvPr>
        </p:nvSpPr>
        <p:spPr>
          <a:xfrm>
            <a:off x="7753986" y="5481639"/>
            <a:ext cx="2923199" cy="647700"/>
          </a:xfrm>
          <a:prstGeom prst="rect">
            <a:avLst/>
          </a:prstGeom>
        </p:spPr>
        <p:txBody>
          <a:bodyPr anchor="b" anchorCtr="0">
            <a:noAutofit/>
          </a:bodyPr>
          <a:lstStyle>
            <a:lvl1pPr>
              <a:lnSpc>
                <a:spcPct val="100000"/>
              </a:lnSpc>
              <a:defRPr sz="1400">
                <a:solidFill>
                  <a:schemeClr val="tx1">
                    <a:lumMod val="40000"/>
                    <a:lumOff val="60000"/>
                  </a:schemeClr>
                </a:solidFill>
              </a:defRPr>
            </a:lvl1pPr>
          </a:lstStyle>
          <a:p>
            <a:pPr lvl="0"/>
            <a:r>
              <a:rPr lang="de-DE" dirty="0"/>
              <a:t>Further </a:t>
            </a:r>
            <a:r>
              <a:rPr lang="de-DE" dirty="0" err="1"/>
              <a:t>information</a:t>
            </a:r>
            <a:r>
              <a:rPr lang="de-DE" dirty="0"/>
              <a:t> </a:t>
            </a:r>
            <a:r>
              <a:rPr lang="de-DE" dirty="0" err="1"/>
              <a:t>can</a:t>
            </a:r>
            <a:r>
              <a:rPr lang="de-DE" dirty="0"/>
              <a:t> </a:t>
            </a:r>
            <a:r>
              <a:rPr lang="de-DE" dirty="0" err="1"/>
              <a:t>be</a:t>
            </a:r>
            <a:r>
              <a:rPr lang="de-DE" dirty="0"/>
              <a:t> </a:t>
            </a:r>
            <a:r>
              <a:rPr lang="de-DE" dirty="0" err="1"/>
              <a:t>entered</a:t>
            </a:r>
            <a:r>
              <a:rPr lang="de-DE" dirty="0"/>
              <a:t> </a:t>
            </a:r>
            <a:r>
              <a:rPr lang="de-DE" dirty="0" err="1"/>
              <a:t>here</a:t>
            </a:r>
            <a:r>
              <a:rPr lang="de-DE" dirty="0"/>
              <a:t> (optional).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632CC6D-F31B-6FAC-FAF5-0BFB2D4F9E0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524000" y="728663"/>
            <a:ext cx="9143999" cy="863600"/>
          </a:xfrm>
        </p:spPr>
        <p:txBody>
          <a:bodyPr wrap="square">
            <a:noAutofit/>
          </a:bodyPr>
          <a:lstStyle>
            <a:lvl1pPr>
              <a:defRPr>
                <a:solidFill>
                  <a:schemeClr val="bg2"/>
                </a:solidFill>
                <a:latin typeface="Cabin Condensed Medium" pitchFamily="2" charset="77"/>
              </a:defRPr>
            </a:lvl1pPr>
          </a:lstStyle>
          <a:p>
            <a:r>
              <a:rPr lang="de-DE" dirty="0" err="1"/>
              <a:t>Three-column</a:t>
            </a:r>
            <a:r>
              <a:rPr lang="de-DE" dirty="0"/>
              <a:t> </a:t>
            </a:r>
            <a:r>
              <a:rPr lang="de-DE" dirty="0" err="1"/>
              <a:t>layout</a:t>
            </a:r>
            <a:endParaRPr lang="de-DE" dirty="0"/>
          </a:p>
        </p:txBody>
      </p:sp>
      <p:sp>
        <p:nvSpPr>
          <p:cNvPr id="7" name="Rechteck 6">
            <a:extLst>
              <a:ext uri="{FF2B5EF4-FFF2-40B4-BE49-F238E27FC236}">
                <a16:creationId xmlns:a16="http://schemas.microsoft.com/office/drawing/2014/main" id="{70FC2B95-E119-3159-1AFC-2507A27DB2BA}"/>
              </a:ext>
            </a:extLst>
          </p:cNvPr>
          <p:cNvSpPr/>
          <p:nvPr userDrawn="1"/>
        </p:nvSpPr>
        <p:spPr>
          <a:xfrm>
            <a:off x="1524001" y="6464996"/>
            <a:ext cx="10307638" cy="15388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r"/>
            <a:fld id="{999013ED-4997-B544-873F-F4FA6D05BFD8}" type="slidenum">
              <a:rPr lang="de-DE" sz="1000" b="1" smtClean="0">
                <a:solidFill>
                  <a:schemeClr val="bg2"/>
                </a:solidFill>
                <a:latin typeface="DM Sans 14pt" pitchFamily="2" charset="77"/>
              </a:rPr>
              <a:pPr algn="r"/>
              <a:t>‹Nr.›</a:t>
            </a:fld>
            <a:endParaRPr lang="de-DE" sz="1000" b="1" dirty="0">
              <a:solidFill>
                <a:schemeClr val="bg2"/>
              </a:solidFill>
              <a:latin typeface="DM Sans 14pt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329340267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683" userDrawn="1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rge image on the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12">
            <a:extLst>
              <a:ext uri="{FF2B5EF4-FFF2-40B4-BE49-F238E27FC236}">
                <a16:creationId xmlns:a16="http://schemas.microsoft.com/office/drawing/2014/main" id="{9F5D50C1-F721-E646-8820-99601D559A3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096000" y="0"/>
            <a:ext cx="6094816" cy="6858000"/>
          </a:xfrm>
          <a:prstGeom prst="rect">
            <a:avLst/>
          </a:prstGeom>
          <a:gradFill>
            <a:gsLst>
              <a:gs pos="0">
                <a:schemeClr val="tx1">
                  <a:alpha val="10000"/>
                </a:schemeClr>
              </a:gs>
              <a:gs pos="100000">
                <a:schemeClr val="tx1">
                  <a:alpha val="20000"/>
                </a:schemeClr>
              </a:gs>
            </a:gsLst>
            <a:lin ang="5400000" scaled="1"/>
          </a:gradFill>
        </p:spPr>
        <p:txBody>
          <a:bodyPr anchor="ctr">
            <a:normAutofit/>
          </a:bodyPr>
          <a:lstStyle>
            <a:lvl1pPr algn="ctr">
              <a:defRPr sz="1200"/>
            </a:lvl1pPr>
            <a:lvl6pPr algn="ctr">
              <a:defRPr/>
            </a:lvl6pPr>
          </a:lstStyle>
          <a:p>
            <a:pPr lvl="0"/>
            <a:endParaRPr lang="en-US" dirty="0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D10E3EE4-D87A-0E40-9499-7995AA0FB0CF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1524001" y="5481638"/>
            <a:ext cx="4211638" cy="647700"/>
          </a:xfrm>
          <a:prstGeom prst="rect">
            <a:avLst/>
          </a:prstGeom>
        </p:spPr>
        <p:txBody>
          <a:bodyPr anchor="b" anchorCtr="0">
            <a:noAutofit/>
          </a:bodyPr>
          <a:lstStyle>
            <a:lvl1pPr>
              <a:lnSpc>
                <a:spcPct val="100000"/>
              </a:lnSpc>
              <a:defRPr sz="1400">
                <a:solidFill>
                  <a:schemeClr val="tx1">
                    <a:lumMod val="40000"/>
                    <a:lumOff val="60000"/>
                  </a:schemeClr>
                </a:solidFill>
              </a:defRPr>
            </a:lvl1pPr>
          </a:lstStyle>
          <a:p>
            <a:pPr lvl="0"/>
            <a:r>
              <a:rPr lang="de-DE" dirty="0"/>
              <a:t>Further </a:t>
            </a:r>
            <a:r>
              <a:rPr lang="de-DE" dirty="0" err="1"/>
              <a:t>information</a:t>
            </a:r>
            <a:r>
              <a:rPr lang="de-DE" dirty="0"/>
              <a:t> </a:t>
            </a:r>
            <a:r>
              <a:rPr lang="de-DE" dirty="0" err="1"/>
              <a:t>can</a:t>
            </a:r>
            <a:r>
              <a:rPr lang="de-DE" dirty="0"/>
              <a:t> </a:t>
            </a:r>
            <a:r>
              <a:rPr lang="de-DE" dirty="0" err="1"/>
              <a:t>be</a:t>
            </a:r>
            <a:r>
              <a:rPr lang="de-DE" dirty="0"/>
              <a:t> </a:t>
            </a:r>
            <a:r>
              <a:rPr lang="de-DE" dirty="0" err="1"/>
              <a:t>entered</a:t>
            </a:r>
            <a:r>
              <a:rPr lang="de-DE" dirty="0"/>
              <a:t> </a:t>
            </a:r>
            <a:r>
              <a:rPr lang="de-DE" dirty="0" err="1"/>
              <a:t>here</a:t>
            </a:r>
            <a:r>
              <a:rPr lang="de-DE" dirty="0"/>
              <a:t> (optional).</a:t>
            </a:r>
          </a:p>
        </p:txBody>
      </p:sp>
      <p:sp>
        <p:nvSpPr>
          <p:cNvPr id="8" name="Titel 1">
            <a:extLst>
              <a:ext uri="{FF2B5EF4-FFF2-40B4-BE49-F238E27FC236}">
                <a16:creationId xmlns:a16="http://schemas.microsoft.com/office/drawing/2014/main" id="{0E60F3A1-868F-EE4C-B2F7-421D6E3D437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524001" y="728663"/>
            <a:ext cx="4211638" cy="863600"/>
          </a:xfrm>
        </p:spPr>
        <p:txBody>
          <a:bodyPr wrap="square">
            <a:noAutofit/>
          </a:bodyPr>
          <a:lstStyle>
            <a:lvl1pPr>
              <a:defRPr>
                <a:solidFill>
                  <a:schemeClr val="bg2"/>
                </a:solidFill>
                <a:latin typeface="Cabin Condensed Medium" pitchFamily="2" charset="77"/>
              </a:defRPr>
            </a:lvl1pPr>
          </a:lstStyle>
          <a:p>
            <a:r>
              <a:rPr lang="de-DE" dirty="0"/>
              <a:t>Large </a:t>
            </a:r>
            <a:r>
              <a:rPr lang="de-DE" dirty="0" err="1"/>
              <a:t>image</a:t>
            </a:r>
            <a:r>
              <a:rPr lang="de-DE" dirty="0"/>
              <a:t> on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right</a:t>
            </a:r>
            <a:endParaRPr lang="de-DE" dirty="0"/>
          </a:p>
        </p:txBody>
      </p:sp>
      <p:sp>
        <p:nvSpPr>
          <p:cNvPr id="13" name="Textplatzhalter 3">
            <a:extLst>
              <a:ext uri="{FF2B5EF4-FFF2-40B4-BE49-F238E27FC236}">
                <a16:creationId xmlns:a16="http://schemas.microsoft.com/office/drawing/2014/main" id="{9EC6F086-7A54-0E41-9578-957040875CAB}"/>
              </a:ext>
            </a:extLst>
          </p:cNvPr>
          <p:cNvSpPr>
            <a:spLocks noGrp="1"/>
          </p:cNvSpPr>
          <p:nvPr>
            <p:ph type="body" sz="quarter" idx="43" hasCustomPrompt="1"/>
          </p:nvPr>
        </p:nvSpPr>
        <p:spPr>
          <a:xfrm>
            <a:off x="1524001" y="1916113"/>
            <a:ext cx="4211637" cy="3384551"/>
          </a:xfrm>
        </p:spPr>
        <p:txBody>
          <a:bodyPr/>
          <a:lstStyle>
            <a:lvl1pPr>
              <a:defRPr/>
            </a:lvl1pPr>
          </a:lstStyle>
          <a:p>
            <a:r>
              <a:rPr lang="de-DE" dirty="0" err="1"/>
              <a:t>Lorem</a:t>
            </a:r>
            <a:r>
              <a:rPr lang="de-DE" dirty="0"/>
              <a:t> </a:t>
            </a:r>
            <a:r>
              <a:rPr lang="de-DE" dirty="0" err="1"/>
              <a:t>ipsum</a:t>
            </a:r>
            <a:r>
              <a:rPr lang="de-DE" dirty="0"/>
              <a:t> </a:t>
            </a:r>
            <a:r>
              <a:rPr lang="de-DE" dirty="0" err="1"/>
              <a:t>dolor</a:t>
            </a:r>
            <a:r>
              <a:rPr lang="de-DE" dirty="0"/>
              <a:t> </a:t>
            </a:r>
            <a:r>
              <a:rPr lang="de-DE" dirty="0" err="1"/>
              <a:t>sit</a:t>
            </a:r>
            <a:r>
              <a:rPr lang="de-DE" dirty="0"/>
              <a:t> </a:t>
            </a:r>
            <a:r>
              <a:rPr lang="de-DE" dirty="0" err="1"/>
              <a:t>amet</a:t>
            </a:r>
            <a:r>
              <a:rPr lang="de-DE" dirty="0"/>
              <a:t>, </a:t>
            </a:r>
            <a:r>
              <a:rPr lang="de-DE" dirty="0" err="1"/>
              <a:t>consetetur</a:t>
            </a:r>
            <a:r>
              <a:rPr lang="de-DE" dirty="0"/>
              <a:t> </a:t>
            </a:r>
            <a:r>
              <a:rPr lang="de-DE" dirty="0" err="1"/>
              <a:t>sadipscing</a:t>
            </a:r>
            <a:r>
              <a:rPr lang="de-DE" dirty="0"/>
              <a:t> </a:t>
            </a:r>
            <a:r>
              <a:rPr lang="de-DE" dirty="0" err="1"/>
              <a:t>elitr</a:t>
            </a:r>
            <a:r>
              <a:rPr lang="de-DE" dirty="0"/>
              <a:t>, sed </a:t>
            </a:r>
            <a:r>
              <a:rPr lang="de-DE" dirty="0" err="1"/>
              <a:t>diam</a:t>
            </a:r>
            <a:r>
              <a:rPr lang="de-DE" dirty="0"/>
              <a:t> </a:t>
            </a:r>
            <a:r>
              <a:rPr lang="de-DE" dirty="0" err="1"/>
              <a:t>nonumy</a:t>
            </a:r>
            <a:r>
              <a:rPr lang="de-DE" dirty="0"/>
              <a:t> </a:t>
            </a:r>
            <a:r>
              <a:rPr lang="de-DE" dirty="0" err="1"/>
              <a:t>eirmod</a:t>
            </a:r>
            <a:r>
              <a:rPr lang="de-DE" dirty="0"/>
              <a:t> </a:t>
            </a:r>
            <a:r>
              <a:rPr lang="de-DE" dirty="0" err="1"/>
              <a:t>tempor</a:t>
            </a:r>
            <a:r>
              <a:rPr lang="de-DE" dirty="0"/>
              <a:t> </a:t>
            </a:r>
            <a:r>
              <a:rPr lang="de-DE" dirty="0" err="1"/>
              <a:t>invidunt</a:t>
            </a:r>
            <a:r>
              <a:rPr lang="de-DE" dirty="0"/>
              <a:t> </a:t>
            </a:r>
            <a:r>
              <a:rPr lang="de-DE" dirty="0" err="1"/>
              <a:t>ut</a:t>
            </a:r>
            <a:r>
              <a:rPr lang="de-DE" dirty="0"/>
              <a:t> </a:t>
            </a:r>
            <a:r>
              <a:rPr lang="de-DE" dirty="0" err="1"/>
              <a:t>labore</a:t>
            </a:r>
            <a:r>
              <a:rPr lang="de-DE" dirty="0"/>
              <a:t> et </a:t>
            </a:r>
            <a:r>
              <a:rPr lang="de-DE" dirty="0" err="1"/>
              <a:t>dolore</a:t>
            </a:r>
            <a:r>
              <a:rPr lang="de-DE" dirty="0"/>
              <a:t> magna </a:t>
            </a:r>
            <a:r>
              <a:rPr lang="de-DE" dirty="0" err="1"/>
              <a:t>aliquyam</a:t>
            </a:r>
            <a:r>
              <a:rPr lang="de-DE" dirty="0"/>
              <a:t> erat, sed </a:t>
            </a:r>
            <a:r>
              <a:rPr lang="de-DE" dirty="0" err="1"/>
              <a:t>diam</a:t>
            </a:r>
            <a:r>
              <a:rPr lang="de-DE" dirty="0"/>
              <a:t> </a:t>
            </a:r>
            <a:r>
              <a:rPr lang="de-DE" dirty="0" err="1"/>
              <a:t>voluptua</a:t>
            </a:r>
            <a:r>
              <a:rPr lang="de-DE" dirty="0"/>
              <a:t>. At </a:t>
            </a:r>
            <a:r>
              <a:rPr lang="de-DE" dirty="0" err="1"/>
              <a:t>vero</a:t>
            </a:r>
            <a:r>
              <a:rPr lang="de-DE" dirty="0"/>
              <a:t> </a:t>
            </a:r>
            <a:r>
              <a:rPr lang="de-DE" dirty="0" err="1"/>
              <a:t>eos</a:t>
            </a:r>
            <a:r>
              <a:rPr lang="de-DE" dirty="0"/>
              <a:t> et </a:t>
            </a:r>
            <a:r>
              <a:rPr lang="de-DE" dirty="0" err="1"/>
              <a:t>accusam</a:t>
            </a:r>
            <a:r>
              <a:rPr lang="de-DE" dirty="0"/>
              <a:t> et </a:t>
            </a:r>
            <a:r>
              <a:rPr lang="de-DE" dirty="0" err="1"/>
              <a:t>justo</a:t>
            </a:r>
            <a:r>
              <a:rPr lang="de-DE" dirty="0"/>
              <a:t> </a:t>
            </a:r>
            <a:r>
              <a:rPr lang="de-DE" dirty="0" err="1"/>
              <a:t>duo</a:t>
            </a:r>
            <a:r>
              <a:rPr lang="de-DE" dirty="0"/>
              <a:t> </a:t>
            </a:r>
            <a:r>
              <a:rPr lang="de-DE" dirty="0" err="1"/>
              <a:t>dolores</a:t>
            </a:r>
            <a:r>
              <a:rPr lang="de-DE" dirty="0"/>
              <a:t> et </a:t>
            </a:r>
            <a:r>
              <a:rPr lang="de-DE" dirty="0" err="1"/>
              <a:t>ea</a:t>
            </a:r>
            <a:r>
              <a:rPr lang="de-DE" dirty="0"/>
              <a:t> </a:t>
            </a:r>
            <a:r>
              <a:rPr lang="de-DE" dirty="0" err="1"/>
              <a:t>rebum</a:t>
            </a:r>
            <a:r>
              <a:rPr lang="de-DE" dirty="0"/>
              <a:t>. Stet </a:t>
            </a:r>
            <a:r>
              <a:rPr lang="de-DE" dirty="0" err="1"/>
              <a:t>clita</a:t>
            </a:r>
            <a:r>
              <a:rPr lang="de-DE" dirty="0"/>
              <a:t> </a:t>
            </a:r>
            <a:r>
              <a:rPr lang="de-DE" dirty="0" err="1"/>
              <a:t>kasd</a:t>
            </a:r>
            <a:r>
              <a:rPr lang="de-DE" dirty="0"/>
              <a:t> </a:t>
            </a:r>
            <a:r>
              <a:rPr lang="de-DE" dirty="0" err="1"/>
              <a:t>gubergren</a:t>
            </a:r>
            <a:r>
              <a:rPr lang="de-DE" dirty="0"/>
              <a:t>, </a:t>
            </a:r>
            <a:r>
              <a:rPr lang="de-DE" dirty="0" err="1"/>
              <a:t>no</a:t>
            </a:r>
            <a:r>
              <a:rPr lang="de-DE" dirty="0"/>
              <a:t> </a:t>
            </a:r>
            <a:r>
              <a:rPr lang="de-DE" dirty="0" err="1"/>
              <a:t>sea</a:t>
            </a:r>
            <a:r>
              <a:rPr lang="de-DE" dirty="0"/>
              <a:t> </a:t>
            </a:r>
            <a:r>
              <a:rPr lang="de-DE" dirty="0" err="1"/>
              <a:t>takimata</a:t>
            </a:r>
            <a:r>
              <a:rPr lang="de-DE" dirty="0"/>
              <a:t> sanctus </a:t>
            </a:r>
            <a:r>
              <a:rPr lang="de-DE" dirty="0" err="1"/>
              <a:t>est</a:t>
            </a:r>
            <a:r>
              <a:rPr lang="de-DE" dirty="0"/>
              <a:t> </a:t>
            </a:r>
            <a:r>
              <a:rPr lang="de-DE" dirty="0" err="1"/>
              <a:t>Lorem</a:t>
            </a:r>
            <a:r>
              <a:rPr lang="de-DE" dirty="0"/>
              <a:t> </a:t>
            </a:r>
            <a:r>
              <a:rPr lang="de-DE" dirty="0" err="1"/>
              <a:t>ipsum</a:t>
            </a:r>
            <a:r>
              <a:rPr lang="de-DE" dirty="0"/>
              <a:t> </a:t>
            </a:r>
            <a:r>
              <a:rPr lang="de-DE" dirty="0" err="1"/>
              <a:t>dolor</a:t>
            </a:r>
            <a:r>
              <a:rPr lang="de-DE" dirty="0"/>
              <a:t> </a:t>
            </a:r>
            <a:r>
              <a:rPr lang="de-DE" dirty="0" err="1"/>
              <a:t>sit</a:t>
            </a:r>
            <a:r>
              <a:rPr lang="de-DE" dirty="0"/>
              <a:t> </a:t>
            </a:r>
            <a:r>
              <a:rPr lang="de-DE" dirty="0" err="1"/>
              <a:t>amet</a:t>
            </a:r>
            <a:r>
              <a:rPr lang="de-DE" dirty="0"/>
              <a:t>. </a:t>
            </a:r>
          </a:p>
        </p:txBody>
      </p:sp>
      <p:sp>
        <p:nvSpPr>
          <p:cNvPr id="5" name="Rechteck 4">
            <a:extLst>
              <a:ext uri="{FF2B5EF4-FFF2-40B4-BE49-F238E27FC236}">
                <a16:creationId xmlns:a16="http://schemas.microsoft.com/office/drawing/2014/main" id="{9FF86938-F38F-13A7-6113-233FB31F77D6}"/>
              </a:ext>
            </a:extLst>
          </p:cNvPr>
          <p:cNvSpPr/>
          <p:nvPr userDrawn="1"/>
        </p:nvSpPr>
        <p:spPr>
          <a:xfrm>
            <a:off x="1524001" y="6464996"/>
            <a:ext cx="4211637" cy="15388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r"/>
            <a:fld id="{999013ED-4997-B544-873F-F4FA6D05BFD8}" type="slidenum">
              <a:rPr lang="de-DE" sz="1000" b="1" smtClean="0">
                <a:solidFill>
                  <a:schemeClr val="bg2"/>
                </a:solidFill>
                <a:latin typeface="DM Sans 14pt" pitchFamily="2" charset="77"/>
              </a:rPr>
              <a:pPr algn="r"/>
              <a:t>‹Nr.›</a:t>
            </a:fld>
            <a:endParaRPr lang="de-DE" sz="1000" b="1" dirty="0">
              <a:solidFill>
                <a:schemeClr val="bg2"/>
              </a:solidFill>
              <a:latin typeface="DM Sans 14pt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39521493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rge image on the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12">
            <a:extLst>
              <a:ext uri="{FF2B5EF4-FFF2-40B4-BE49-F238E27FC236}">
                <a16:creationId xmlns:a16="http://schemas.microsoft.com/office/drawing/2014/main" id="{9F5D50C1-F721-E646-8820-99601D559A3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6094816" cy="6858000"/>
          </a:xfrm>
          <a:prstGeom prst="rect">
            <a:avLst/>
          </a:prstGeom>
          <a:gradFill>
            <a:gsLst>
              <a:gs pos="0">
                <a:schemeClr val="tx1">
                  <a:alpha val="10000"/>
                </a:schemeClr>
              </a:gs>
              <a:gs pos="100000">
                <a:schemeClr val="tx1">
                  <a:alpha val="20000"/>
                </a:schemeClr>
              </a:gs>
            </a:gsLst>
            <a:lin ang="5400000" scaled="1"/>
          </a:gradFill>
        </p:spPr>
        <p:txBody>
          <a:bodyPr anchor="ctr">
            <a:normAutofit/>
          </a:bodyPr>
          <a:lstStyle>
            <a:lvl1pPr algn="ctr">
              <a:defRPr sz="1200"/>
            </a:lvl1pPr>
            <a:lvl6pPr algn="ctr">
              <a:defRPr/>
            </a:lvl6pPr>
          </a:lstStyle>
          <a:p>
            <a:pPr lvl="0"/>
            <a:endParaRPr lang="en-US" dirty="0"/>
          </a:p>
        </p:txBody>
      </p:sp>
      <p:sp>
        <p:nvSpPr>
          <p:cNvPr id="2" name="Textplatzhalter 2">
            <a:extLst>
              <a:ext uri="{FF2B5EF4-FFF2-40B4-BE49-F238E27FC236}">
                <a16:creationId xmlns:a16="http://schemas.microsoft.com/office/drawing/2014/main" id="{A4A35699-026A-06B8-EF29-80F107374062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456363" y="5481639"/>
            <a:ext cx="4211637" cy="647700"/>
          </a:xfrm>
          <a:prstGeom prst="rect">
            <a:avLst/>
          </a:prstGeom>
        </p:spPr>
        <p:txBody>
          <a:bodyPr anchor="b" anchorCtr="0">
            <a:noAutofit/>
          </a:bodyPr>
          <a:lstStyle>
            <a:lvl1pPr>
              <a:lnSpc>
                <a:spcPct val="100000"/>
              </a:lnSpc>
              <a:defRPr sz="1400">
                <a:solidFill>
                  <a:schemeClr val="tx1">
                    <a:lumMod val="40000"/>
                    <a:lumOff val="60000"/>
                  </a:schemeClr>
                </a:solidFill>
              </a:defRPr>
            </a:lvl1pPr>
          </a:lstStyle>
          <a:p>
            <a:pPr lvl="0"/>
            <a:r>
              <a:rPr lang="de-DE" dirty="0"/>
              <a:t>Further </a:t>
            </a:r>
            <a:r>
              <a:rPr lang="de-DE" dirty="0" err="1"/>
              <a:t>information</a:t>
            </a:r>
            <a:r>
              <a:rPr lang="de-DE" dirty="0"/>
              <a:t> </a:t>
            </a:r>
            <a:r>
              <a:rPr lang="de-DE" dirty="0" err="1"/>
              <a:t>can</a:t>
            </a:r>
            <a:r>
              <a:rPr lang="de-DE" dirty="0"/>
              <a:t> </a:t>
            </a:r>
            <a:r>
              <a:rPr lang="de-DE" dirty="0" err="1"/>
              <a:t>be</a:t>
            </a:r>
            <a:r>
              <a:rPr lang="de-DE" dirty="0"/>
              <a:t> </a:t>
            </a:r>
            <a:r>
              <a:rPr lang="de-DE" dirty="0" err="1"/>
              <a:t>entered</a:t>
            </a:r>
            <a:r>
              <a:rPr lang="de-DE" dirty="0"/>
              <a:t> </a:t>
            </a:r>
            <a:r>
              <a:rPr lang="de-DE" dirty="0" err="1"/>
              <a:t>here</a:t>
            </a:r>
            <a:r>
              <a:rPr lang="de-DE" dirty="0"/>
              <a:t> (optional).</a:t>
            </a:r>
          </a:p>
        </p:txBody>
      </p:sp>
      <p:sp>
        <p:nvSpPr>
          <p:cNvPr id="3" name="Titel 1">
            <a:extLst>
              <a:ext uri="{FF2B5EF4-FFF2-40B4-BE49-F238E27FC236}">
                <a16:creationId xmlns:a16="http://schemas.microsoft.com/office/drawing/2014/main" id="{43430117-9BE3-E83F-E45E-D914392C3FE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456363" y="728663"/>
            <a:ext cx="4211637" cy="863600"/>
          </a:xfrm>
        </p:spPr>
        <p:txBody>
          <a:bodyPr wrap="square">
            <a:noAutofit/>
          </a:bodyPr>
          <a:lstStyle>
            <a:lvl1pPr>
              <a:defRPr>
                <a:solidFill>
                  <a:schemeClr val="bg2"/>
                </a:solidFill>
                <a:latin typeface="Cabin Condensed Medium" pitchFamily="2" charset="77"/>
              </a:defRPr>
            </a:lvl1pPr>
          </a:lstStyle>
          <a:p>
            <a:r>
              <a:rPr lang="de-DE" dirty="0"/>
              <a:t>Large </a:t>
            </a:r>
            <a:r>
              <a:rPr lang="de-DE" dirty="0" err="1"/>
              <a:t>image</a:t>
            </a:r>
            <a:r>
              <a:rPr lang="de-DE" dirty="0"/>
              <a:t> on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left</a:t>
            </a:r>
            <a:endParaRPr lang="de-DE" dirty="0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FBEF0E2A-1494-B7E0-B164-8EB99069DBAA}"/>
              </a:ext>
            </a:extLst>
          </p:cNvPr>
          <p:cNvSpPr>
            <a:spLocks noGrp="1"/>
          </p:cNvSpPr>
          <p:nvPr>
            <p:ph type="body" sz="quarter" idx="43" hasCustomPrompt="1"/>
          </p:nvPr>
        </p:nvSpPr>
        <p:spPr>
          <a:xfrm>
            <a:off x="6456363" y="1916113"/>
            <a:ext cx="4211637" cy="3384551"/>
          </a:xfrm>
        </p:spPr>
        <p:txBody>
          <a:bodyPr/>
          <a:lstStyle>
            <a:lvl1pPr>
              <a:defRPr/>
            </a:lvl1pPr>
          </a:lstStyle>
          <a:p>
            <a:r>
              <a:rPr lang="de-DE" dirty="0" err="1"/>
              <a:t>Lorem</a:t>
            </a:r>
            <a:r>
              <a:rPr lang="de-DE" dirty="0"/>
              <a:t> </a:t>
            </a:r>
            <a:r>
              <a:rPr lang="de-DE" dirty="0" err="1"/>
              <a:t>ipsum</a:t>
            </a:r>
            <a:r>
              <a:rPr lang="de-DE" dirty="0"/>
              <a:t> </a:t>
            </a:r>
            <a:r>
              <a:rPr lang="de-DE" dirty="0" err="1"/>
              <a:t>dolor</a:t>
            </a:r>
            <a:r>
              <a:rPr lang="de-DE" dirty="0"/>
              <a:t> </a:t>
            </a:r>
            <a:r>
              <a:rPr lang="de-DE" dirty="0" err="1"/>
              <a:t>sit</a:t>
            </a:r>
            <a:r>
              <a:rPr lang="de-DE" dirty="0"/>
              <a:t> </a:t>
            </a:r>
            <a:r>
              <a:rPr lang="de-DE" dirty="0" err="1"/>
              <a:t>amet</a:t>
            </a:r>
            <a:r>
              <a:rPr lang="de-DE" dirty="0"/>
              <a:t>, </a:t>
            </a:r>
            <a:r>
              <a:rPr lang="de-DE" dirty="0" err="1"/>
              <a:t>consetetur</a:t>
            </a:r>
            <a:r>
              <a:rPr lang="de-DE" dirty="0"/>
              <a:t> </a:t>
            </a:r>
            <a:r>
              <a:rPr lang="de-DE" dirty="0" err="1"/>
              <a:t>sadipscing</a:t>
            </a:r>
            <a:r>
              <a:rPr lang="de-DE" dirty="0"/>
              <a:t> </a:t>
            </a:r>
            <a:r>
              <a:rPr lang="de-DE" dirty="0" err="1"/>
              <a:t>elitr</a:t>
            </a:r>
            <a:r>
              <a:rPr lang="de-DE" dirty="0"/>
              <a:t>, sed </a:t>
            </a:r>
            <a:r>
              <a:rPr lang="de-DE" dirty="0" err="1"/>
              <a:t>diam</a:t>
            </a:r>
            <a:r>
              <a:rPr lang="de-DE" dirty="0"/>
              <a:t> </a:t>
            </a:r>
            <a:r>
              <a:rPr lang="de-DE" dirty="0" err="1"/>
              <a:t>nonumy</a:t>
            </a:r>
            <a:r>
              <a:rPr lang="de-DE" dirty="0"/>
              <a:t> </a:t>
            </a:r>
            <a:r>
              <a:rPr lang="de-DE" dirty="0" err="1"/>
              <a:t>eirmod</a:t>
            </a:r>
            <a:r>
              <a:rPr lang="de-DE" dirty="0"/>
              <a:t> </a:t>
            </a:r>
            <a:r>
              <a:rPr lang="de-DE" dirty="0" err="1"/>
              <a:t>tempor</a:t>
            </a:r>
            <a:r>
              <a:rPr lang="de-DE" dirty="0"/>
              <a:t> </a:t>
            </a:r>
            <a:r>
              <a:rPr lang="de-DE" dirty="0" err="1"/>
              <a:t>invidunt</a:t>
            </a:r>
            <a:r>
              <a:rPr lang="de-DE" dirty="0"/>
              <a:t> </a:t>
            </a:r>
            <a:r>
              <a:rPr lang="de-DE" dirty="0" err="1"/>
              <a:t>ut</a:t>
            </a:r>
            <a:r>
              <a:rPr lang="de-DE" dirty="0"/>
              <a:t> </a:t>
            </a:r>
            <a:r>
              <a:rPr lang="de-DE" dirty="0" err="1"/>
              <a:t>labore</a:t>
            </a:r>
            <a:r>
              <a:rPr lang="de-DE" dirty="0"/>
              <a:t> et </a:t>
            </a:r>
            <a:r>
              <a:rPr lang="de-DE" dirty="0" err="1"/>
              <a:t>dolore</a:t>
            </a:r>
            <a:r>
              <a:rPr lang="de-DE" dirty="0"/>
              <a:t> magna </a:t>
            </a:r>
            <a:r>
              <a:rPr lang="de-DE" dirty="0" err="1"/>
              <a:t>aliquyam</a:t>
            </a:r>
            <a:r>
              <a:rPr lang="de-DE" dirty="0"/>
              <a:t> erat, sed </a:t>
            </a:r>
            <a:r>
              <a:rPr lang="de-DE" dirty="0" err="1"/>
              <a:t>diam</a:t>
            </a:r>
            <a:r>
              <a:rPr lang="de-DE" dirty="0"/>
              <a:t> </a:t>
            </a:r>
            <a:r>
              <a:rPr lang="de-DE" dirty="0" err="1"/>
              <a:t>voluptua</a:t>
            </a:r>
            <a:r>
              <a:rPr lang="de-DE" dirty="0"/>
              <a:t>. At </a:t>
            </a:r>
            <a:r>
              <a:rPr lang="de-DE" dirty="0" err="1"/>
              <a:t>vero</a:t>
            </a:r>
            <a:r>
              <a:rPr lang="de-DE" dirty="0"/>
              <a:t> </a:t>
            </a:r>
            <a:r>
              <a:rPr lang="de-DE" dirty="0" err="1"/>
              <a:t>eos</a:t>
            </a:r>
            <a:r>
              <a:rPr lang="de-DE" dirty="0"/>
              <a:t> et </a:t>
            </a:r>
            <a:r>
              <a:rPr lang="de-DE" dirty="0" err="1"/>
              <a:t>accusam</a:t>
            </a:r>
            <a:r>
              <a:rPr lang="de-DE" dirty="0"/>
              <a:t> et </a:t>
            </a:r>
            <a:r>
              <a:rPr lang="de-DE" dirty="0" err="1"/>
              <a:t>justo</a:t>
            </a:r>
            <a:r>
              <a:rPr lang="de-DE" dirty="0"/>
              <a:t> </a:t>
            </a:r>
            <a:r>
              <a:rPr lang="de-DE" dirty="0" err="1"/>
              <a:t>duo</a:t>
            </a:r>
            <a:r>
              <a:rPr lang="de-DE" dirty="0"/>
              <a:t> </a:t>
            </a:r>
            <a:r>
              <a:rPr lang="de-DE" dirty="0" err="1"/>
              <a:t>dolores</a:t>
            </a:r>
            <a:r>
              <a:rPr lang="de-DE" dirty="0"/>
              <a:t> et </a:t>
            </a:r>
            <a:r>
              <a:rPr lang="de-DE" dirty="0" err="1"/>
              <a:t>ea</a:t>
            </a:r>
            <a:r>
              <a:rPr lang="de-DE" dirty="0"/>
              <a:t> </a:t>
            </a:r>
            <a:r>
              <a:rPr lang="de-DE" dirty="0" err="1"/>
              <a:t>rebum</a:t>
            </a:r>
            <a:r>
              <a:rPr lang="de-DE" dirty="0"/>
              <a:t>. Stet </a:t>
            </a:r>
            <a:r>
              <a:rPr lang="de-DE" dirty="0" err="1"/>
              <a:t>clita</a:t>
            </a:r>
            <a:r>
              <a:rPr lang="de-DE" dirty="0"/>
              <a:t> </a:t>
            </a:r>
            <a:r>
              <a:rPr lang="de-DE" dirty="0" err="1"/>
              <a:t>kasd</a:t>
            </a:r>
            <a:r>
              <a:rPr lang="de-DE" dirty="0"/>
              <a:t> </a:t>
            </a:r>
            <a:r>
              <a:rPr lang="de-DE" dirty="0" err="1"/>
              <a:t>gubergren</a:t>
            </a:r>
            <a:r>
              <a:rPr lang="de-DE" dirty="0"/>
              <a:t>, </a:t>
            </a:r>
            <a:r>
              <a:rPr lang="de-DE" dirty="0" err="1"/>
              <a:t>no</a:t>
            </a:r>
            <a:r>
              <a:rPr lang="de-DE" dirty="0"/>
              <a:t> </a:t>
            </a:r>
            <a:r>
              <a:rPr lang="de-DE" dirty="0" err="1"/>
              <a:t>sea</a:t>
            </a:r>
            <a:r>
              <a:rPr lang="de-DE" dirty="0"/>
              <a:t> </a:t>
            </a:r>
            <a:r>
              <a:rPr lang="de-DE" dirty="0" err="1"/>
              <a:t>takimata</a:t>
            </a:r>
            <a:r>
              <a:rPr lang="de-DE" dirty="0"/>
              <a:t> sanctus </a:t>
            </a:r>
            <a:r>
              <a:rPr lang="de-DE" dirty="0" err="1"/>
              <a:t>est</a:t>
            </a:r>
            <a:r>
              <a:rPr lang="de-DE" dirty="0"/>
              <a:t> </a:t>
            </a:r>
            <a:r>
              <a:rPr lang="de-DE" dirty="0" err="1"/>
              <a:t>Lorem</a:t>
            </a:r>
            <a:r>
              <a:rPr lang="de-DE" dirty="0"/>
              <a:t> </a:t>
            </a:r>
            <a:r>
              <a:rPr lang="de-DE" dirty="0" err="1"/>
              <a:t>ipsum</a:t>
            </a:r>
            <a:r>
              <a:rPr lang="de-DE" dirty="0"/>
              <a:t> </a:t>
            </a:r>
            <a:r>
              <a:rPr lang="de-DE" dirty="0" err="1"/>
              <a:t>dolor</a:t>
            </a:r>
            <a:r>
              <a:rPr lang="de-DE" dirty="0"/>
              <a:t> </a:t>
            </a:r>
            <a:r>
              <a:rPr lang="de-DE" dirty="0" err="1"/>
              <a:t>sit</a:t>
            </a:r>
            <a:r>
              <a:rPr lang="de-DE" dirty="0"/>
              <a:t> </a:t>
            </a:r>
            <a:r>
              <a:rPr lang="de-DE" dirty="0" err="1"/>
              <a:t>amet</a:t>
            </a:r>
            <a:r>
              <a:rPr lang="de-DE" dirty="0"/>
              <a:t>. </a:t>
            </a:r>
          </a:p>
        </p:txBody>
      </p:sp>
      <p:sp>
        <p:nvSpPr>
          <p:cNvPr id="8" name="Rechteck 7">
            <a:extLst>
              <a:ext uri="{FF2B5EF4-FFF2-40B4-BE49-F238E27FC236}">
                <a16:creationId xmlns:a16="http://schemas.microsoft.com/office/drawing/2014/main" id="{0D28C23D-74D0-1985-42A3-CCA1A06B1925}"/>
              </a:ext>
            </a:extLst>
          </p:cNvPr>
          <p:cNvSpPr/>
          <p:nvPr userDrawn="1"/>
        </p:nvSpPr>
        <p:spPr>
          <a:xfrm>
            <a:off x="1524001" y="6464996"/>
            <a:ext cx="10307638" cy="15388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r"/>
            <a:fld id="{999013ED-4997-B544-873F-F4FA6D05BFD8}" type="slidenum">
              <a:rPr lang="de-DE" sz="1000" b="1" smtClean="0">
                <a:solidFill>
                  <a:schemeClr val="bg2"/>
                </a:solidFill>
                <a:latin typeface="DM Sans 14pt" pitchFamily="2" charset="77"/>
              </a:rPr>
              <a:pPr algn="r"/>
              <a:t>‹Nr.›</a:t>
            </a:fld>
            <a:endParaRPr lang="de-DE" sz="1000" b="1" dirty="0">
              <a:solidFill>
                <a:schemeClr val="bg2"/>
              </a:solidFill>
              <a:latin typeface="DM Sans 14pt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105828905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4067" userDrawn="1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gallery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12">
            <a:extLst>
              <a:ext uri="{FF2B5EF4-FFF2-40B4-BE49-F238E27FC236}">
                <a16:creationId xmlns:a16="http://schemas.microsoft.com/office/drawing/2014/main" id="{10DA7BB5-54C5-F147-9692-B6ACA721AFCC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6096000" y="1916113"/>
            <a:ext cx="2649538" cy="1983600"/>
          </a:xfrm>
          <a:prstGeom prst="rect">
            <a:avLst/>
          </a:prstGeom>
          <a:gradFill>
            <a:gsLst>
              <a:gs pos="0">
                <a:schemeClr val="tx1">
                  <a:alpha val="10000"/>
                </a:schemeClr>
              </a:gs>
              <a:gs pos="100000">
                <a:schemeClr val="tx1">
                  <a:alpha val="20000"/>
                </a:schemeClr>
              </a:gs>
            </a:gsLst>
            <a:lin ang="5400000" scaled="1"/>
          </a:gradFill>
          <a:ln w="19050">
            <a:solidFill>
              <a:schemeClr val="accent1"/>
            </a:solidFill>
          </a:ln>
        </p:spPr>
        <p:txBody>
          <a:bodyPr anchor="ctr">
            <a:normAutofit/>
          </a:bodyPr>
          <a:lstStyle>
            <a:lvl1pPr algn="ctr">
              <a:defRPr sz="1200"/>
            </a:lvl1pPr>
            <a:lvl6pPr algn="ctr">
              <a:defRPr/>
            </a:lvl6pPr>
          </a:lstStyle>
          <a:p>
            <a:pPr lvl="0"/>
            <a:endParaRPr lang="en-US" dirty="0"/>
          </a:p>
        </p:txBody>
      </p:sp>
      <p:sp>
        <p:nvSpPr>
          <p:cNvPr id="19" name="Picture Placeholder 12">
            <a:extLst>
              <a:ext uri="{FF2B5EF4-FFF2-40B4-BE49-F238E27FC236}">
                <a16:creationId xmlns:a16="http://schemas.microsoft.com/office/drawing/2014/main" id="{C6E97394-C35A-AF46-8062-3444E401ACD0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>
          <a:xfrm>
            <a:off x="6096000" y="4145738"/>
            <a:ext cx="2649538" cy="1983600"/>
          </a:xfrm>
          <a:prstGeom prst="rect">
            <a:avLst/>
          </a:prstGeom>
          <a:gradFill>
            <a:gsLst>
              <a:gs pos="0">
                <a:schemeClr val="tx1">
                  <a:alpha val="10000"/>
                </a:schemeClr>
              </a:gs>
              <a:gs pos="100000">
                <a:schemeClr val="tx1">
                  <a:alpha val="20000"/>
                </a:schemeClr>
              </a:gs>
            </a:gsLst>
            <a:lin ang="5400000" scaled="1"/>
          </a:gradFill>
          <a:ln w="19050">
            <a:solidFill>
              <a:schemeClr val="accent1"/>
            </a:solidFill>
          </a:ln>
        </p:spPr>
        <p:txBody>
          <a:bodyPr anchor="ctr">
            <a:normAutofit/>
          </a:bodyPr>
          <a:lstStyle>
            <a:lvl1pPr algn="ctr">
              <a:defRPr sz="1200"/>
            </a:lvl1pPr>
            <a:lvl6pPr algn="ctr">
              <a:defRPr/>
            </a:lvl6pPr>
          </a:lstStyle>
          <a:p>
            <a:pPr lvl="0"/>
            <a:endParaRPr lang="en-US" dirty="0"/>
          </a:p>
        </p:txBody>
      </p:sp>
      <p:sp>
        <p:nvSpPr>
          <p:cNvPr id="23" name="Textplatzhalter 2">
            <a:extLst>
              <a:ext uri="{FF2B5EF4-FFF2-40B4-BE49-F238E27FC236}">
                <a16:creationId xmlns:a16="http://schemas.microsoft.com/office/drawing/2014/main" id="{E463F75E-7779-D745-8212-806B90BDFDD7}"/>
              </a:ext>
            </a:extLst>
          </p:cNvPr>
          <p:cNvSpPr>
            <a:spLocks noGrp="1"/>
          </p:cNvSpPr>
          <p:nvPr>
            <p:ph type="body" sz="quarter" idx="58" hasCustomPrompt="1"/>
          </p:nvPr>
        </p:nvSpPr>
        <p:spPr>
          <a:xfrm>
            <a:off x="8940800" y="1920012"/>
            <a:ext cx="1725613" cy="19797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0000"/>
              </a:lnSpc>
              <a:defRPr sz="1200">
                <a:solidFill>
                  <a:schemeClr val="bg2"/>
                </a:solidFill>
              </a:defRPr>
            </a:lvl1pPr>
          </a:lstStyle>
          <a:p>
            <a:r>
              <a:rPr lang="de-DE" dirty="0"/>
              <a:t>Place a </a:t>
            </a:r>
            <a:r>
              <a:rPr lang="de-DE" dirty="0" err="1"/>
              <a:t>short</a:t>
            </a:r>
            <a:r>
              <a:rPr lang="de-DE" dirty="0"/>
              <a:t> </a:t>
            </a:r>
            <a:r>
              <a:rPr lang="de-DE" dirty="0" err="1"/>
              <a:t>description</a:t>
            </a:r>
            <a:r>
              <a:rPr lang="de-DE" dirty="0"/>
              <a:t> </a:t>
            </a:r>
            <a:r>
              <a:rPr lang="de-DE" dirty="0" err="1"/>
              <a:t>text</a:t>
            </a:r>
            <a:r>
              <a:rPr lang="de-DE" dirty="0"/>
              <a:t> </a:t>
            </a:r>
            <a:r>
              <a:rPr lang="de-DE" dirty="0" err="1"/>
              <a:t>here</a:t>
            </a:r>
            <a:r>
              <a:rPr lang="de-DE" dirty="0"/>
              <a:t>.</a:t>
            </a:r>
          </a:p>
        </p:txBody>
      </p:sp>
      <p:sp>
        <p:nvSpPr>
          <p:cNvPr id="24" name="Textplatzhalter 2">
            <a:extLst>
              <a:ext uri="{FF2B5EF4-FFF2-40B4-BE49-F238E27FC236}">
                <a16:creationId xmlns:a16="http://schemas.microsoft.com/office/drawing/2014/main" id="{114382BE-935C-2842-B9FD-B24A8AB1F02E}"/>
              </a:ext>
            </a:extLst>
          </p:cNvPr>
          <p:cNvSpPr>
            <a:spLocks noGrp="1"/>
          </p:cNvSpPr>
          <p:nvPr>
            <p:ph type="body" sz="quarter" idx="59" hasCustomPrompt="1"/>
          </p:nvPr>
        </p:nvSpPr>
        <p:spPr>
          <a:xfrm>
            <a:off x="8940800" y="4150817"/>
            <a:ext cx="1727200" cy="1978519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0000"/>
              </a:lnSpc>
              <a:defRPr sz="1200">
                <a:solidFill>
                  <a:schemeClr val="bg2"/>
                </a:solidFill>
              </a:defRPr>
            </a:lvl1pPr>
          </a:lstStyle>
          <a:p>
            <a:r>
              <a:rPr lang="de-DE" dirty="0"/>
              <a:t>Place a </a:t>
            </a:r>
            <a:r>
              <a:rPr lang="de-DE" dirty="0" err="1"/>
              <a:t>short</a:t>
            </a:r>
            <a:r>
              <a:rPr lang="de-DE" dirty="0"/>
              <a:t> </a:t>
            </a:r>
            <a:r>
              <a:rPr lang="de-DE" dirty="0" err="1"/>
              <a:t>description</a:t>
            </a:r>
            <a:r>
              <a:rPr lang="de-DE" dirty="0"/>
              <a:t> </a:t>
            </a:r>
            <a:r>
              <a:rPr lang="de-DE" dirty="0" err="1"/>
              <a:t>text</a:t>
            </a:r>
            <a:r>
              <a:rPr lang="de-DE" dirty="0"/>
              <a:t> </a:t>
            </a:r>
            <a:r>
              <a:rPr lang="de-DE" dirty="0" err="1"/>
              <a:t>here</a:t>
            </a:r>
            <a:r>
              <a:rPr lang="de-DE" dirty="0"/>
              <a:t>.</a:t>
            </a:r>
          </a:p>
        </p:txBody>
      </p:sp>
      <p:sp>
        <p:nvSpPr>
          <p:cNvPr id="7" name="Picture Placeholder 12">
            <a:extLst>
              <a:ext uri="{FF2B5EF4-FFF2-40B4-BE49-F238E27FC236}">
                <a16:creationId xmlns:a16="http://schemas.microsoft.com/office/drawing/2014/main" id="{6AB1FA9D-0143-BB6B-8EF5-B8D1E10B1412}"/>
              </a:ext>
            </a:extLst>
          </p:cNvPr>
          <p:cNvSpPr>
            <a:spLocks noGrp="1"/>
          </p:cNvSpPr>
          <p:nvPr>
            <p:ph type="pic" sz="quarter" idx="61"/>
          </p:nvPr>
        </p:nvSpPr>
        <p:spPr>
          <a:xfrm>
            <a:off x="1524000" y="1916112"/>
            <a:ext cx="2649538" cy="1983600"/>
          </a:xfrm>
          <a:prstGeom prst="rect">
            <a:avLst/>
          </a:prstGeom>
          <a:gradFill>
            <a:gsLst>
              <a:gs pos="0">
                <a:schemeClr val="tx1">
                  <a:alpha val="10000"/>
                </a:schemeClr>
              </a:gs>
              <a:gs pos="100000">
                <a:schemeClr val="tx1">
                  <a:alpha val="20000"/>
                </a:schemeClr>
              </a:gs>
            </a:gsLst>
            <a:lin ang="5400000" scaled="1"/>
          </a:gradFill>
          <a:ln w="19050">
            <a:solidFill>
              <a:schemeClr val="accent1"/>
            </a:solidFill>
          </a:ln>
        </p:spPr>
        <p:txBody>
          <a:bodyPr anchor="ctr">
            <a:normAutofit/>
          </a:bodyPr>
          <a:lstStyle>
            <a:lvl1pPr algn="ctr">
              <a:defRPr sz="1200"/>
            </a:lvl1pPr>
            <a:lvl6pPr algn="ctr">
              <a:defRPr/>
            </a:lvl6pPr>
          </a:lstStyle>
          <a:p>
            <a:pPr lvl="0"/>
            <a:endParaRPr lang="en-US" dirty="0"/>
          </a:p>
        </p:txBody>
      </p:sp>
      <p:sp>
        <p:nvSpPr>
          <p:cNvPr id="8" name="Textplatzhalter 2">
            <a:extLst>
              <a:ext uri="{FF2B5EF4-FFF2-40B4-BE49-F238E27FC236}">
                <a16:creationId xmlns:a16="http://schemas.microsoft.com/office/drawing/2014/main" id="{57B58AB0-6558-3986-F396-B987659B953C}"/>
              </a:ext>
            </a:extLst>
          </p:cNvPr>
          <p:cNvSpPr>
            <a:spLocks noGrp="1"/>
          </p:cNvSpPr>
          <p:nvPr>
            <p:ph type="body" sz="quarter" idx="62" hasCustomPrompt="1"/>
          </p:nvPr>
        </p:nvSpPr>
        <p:spPr>
          <a:xfrm>
            <a:off x="4367214" y="1920012"/>
            <a:ext cx="1542379" cy="19797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0000"/>
              </a:lnSpc>
              <a:defRPr sz="1200">
                <a:solidFill>
                  <a:schemeClr val="bg2"/>
                </a:solidFill>
              </a:defRPr>
            </a:lvl1pPr>
          </a:lstStyle>
          <a:p>
            <a:r>
              <a:rPr lang="de-DE" dirty="0"/>
              <a:t>Place a </a:t>
            </a:r>
            <a:r>
              <a:rPr lang="de-DE" dirty="0" err="1"/>
              <a:t>short</a:t>
            </a:r>
            <a:r>
              <a:rPr lang="de-DE" dirty="0"/>
              <a:t> </a:t>
            </a:r>
            <a:r>
              <a:rPr lang="de-DE" dirty="0" err="1"/>
              <a:t>description</a:t>
            </a:r>
            <a:r>
              <a:rPr lang="de-DE" dirty="0"/>
              <a:t> </a:t>
            </a:r>
            <a:r>
              <a:rPr lang="de-DE" dirty="0" err="1"/>
              <a:t>text</a:t>
            </a:r>
            <a:r>
              <a:rPr lang="de-DE" dirty="0"/>
              <a:t> </a:t>
            </a:r>
            <a:r>
              <a:rPr lang="de-DE" dirty="0" err="1"/>
              <a:t>here</a:t>
            </a:r>
            <a:r>
              <a:rPr lang="de-DE" dirty="0"/>
              <a:t>.</a:t>
            </a:r>
          </a:p>
        </p:txBody>
      </p:sp>
      <p:sp>
        <p:nvSpPr>
          <p:cNvPr id="10" name="Picture Placeholder 12">
            <a:extLst>
              <a:ext uri="{FF2B5EF4-FFF2-40B4-BE49-F238E27FC236}">
                <a16:creationId xmlns:a16="http://schemas.microsoft.com/office/drawing/2014/main" id="{B0CC2A28-E5B6-8A54-B27F-B97EE2431B8B}"/>
              </a:ext>
            </a:extLst>
          </p:cNvPr>
          <p:cNvSpPr>
            <a:spLocks noGrp="1"/>
          </p:cNvSpPr>
          <p:nvPr>
            <p:ph type="pic" sz="quarter" idx="63"/>
          </p:nvPr>
        </p:nvSpPr>
        <p:spPr>
          <a:xfrm>
            <a:off x="1524000" y="4145738"/>
            <a:ext cx="2649538" cy="1983600"/>
          </a:xfrm>
          <a:prstGeom prst="rect">
            <a:avLst/>
          </a:prstGeom>
          <a:gradFill>
            <a:gsLst>
              <a:gs pos="0">
                <a:schemeClr val="tx1">
                  <a:alpha val="10000"/>
                </a:schemeClr>
              </a:gs>
              <a:gs pos="100000">
                <a:schemeClr val="tx1">
                  <a:alpha val="20000"/>
                </a:schemeClr>
              </a:gs>
            </a:gsLst>
            <a:lin ang="5400000" scaled="1"/>
          </a:gradFill>
          <a:ln w="19050">
            <a:solidFill>
              <a:schemeClr val="accent1"/>
            </a:solidFill>
          </a:ln>
        </p:spPr>
        <p:txBody>
          <a:bodyPr anchor="ctr">
            <a:normAutofit/>
          </a:bodyPr>
          <a:lstStyle>
            <a:lvl1pPr algn="ctr">
              <a:defRPr sz="1200"/>
            </a:lvl1pPr>
            <a:lvl6pPr algn="ctr">
              <a:defRPr/>
            </a:lvl6pPr>
          </a:lstStyle>
          <a:p>
            <a:pPr lvl="0"/>
            <a:endParaRPr lang="en-US" dirty="0"/>
          </a:p>
        </p:txBody>
      </p:sp>
      <p:sp>
        <p:nvSpPr>
          <p:cNvPr id="11" name="Textplatzhalter 2">
            <a:extLst>
              <a:ext uri="{FF2B5EF4-FFF2-40B4-BE49-F238E27FC236}">
                <a16:creationId xmlns:a16="http://schemas.microsoft.com/office/drawing/2014/main" id="{B8BD3E8E-0653-10FD-5F86-31D86263B46B}"/>
              </a:ext>
            </a:extLst>
          </p:cNvPr>
          <p:cNvSpPr>
            <a:spLocks noGrp="1"/>
          </p:cNvSpPr>
          <p:nvPr>
            <p:ph type="body" sz="quarter" idx="64" hasCustomPrompt="1"/>
          </p:nvPr>
        </p:nvSpPr>
        <p:spPr>
          <a:xfrm>
            <a:off x="4368800" y="4150817"/>
            <a:ext cx="1533236" cy="1978519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0000"/>
              </a:lnSpc>
              <a:defRPr sz="1200">
                <a:solidFill>
                  <a:schemeClr val="bg2"/>
                </a:solidFill>
              </a:defRPr>
            </a:lvl1pPr>
          </a:lstStyle>
          <a:p>
            <a:r>
              <a:rPr lang="de-DE" dirty="0"/>
              <a:t>Place a </a:t>
            </a:r>
            <a:r>
              <a:rPr lang="de-DE" dirty="0" err="1"/>
              <a:t>short</a:t>
            </a:r>
            <a:r>
              <a:rPr lang="de-DE" dirty="0"/>
              <a:t> </a:t>
            </a:r>
            <a:r>
              <a:rPr lang="de-DE" dirty="0" err="1"/>
              <a:t>description</a:t>
            </a:r>
            <a:r>
              <a:rPr lang="de-DE" dirty="0"/>
              <a:t> </a:t>
            </a:r>
            <a:r>
              <a:rPr lang="de-DE" dirty="0" err="1"/>
              <a:t>text</a:t>
            </a:r>
            <a:r>
              <a:rPr lang="de-DE" dirty="0"/>
              <a:t> </a:t>
            </a:r>
            <a:r>
              <a:rPr lang="de-DE" dirty="0" err="1"/>
              <a:t>here</a:t>
            </a:r>
            <a:r>
              <a:rPr lang="de-DE" dirty="0"/>
              <a:t>.</a:t>
            </a:r>
          </a:p>
        </p:txBody>
      </p:sp>
      <p:sp>
        <p:nvSpPr>
          <p:cNvPr id="5" name="Titel 1">
            <a:extLst>
              <a:ext uri="{FF2B5EF4-FFF2-40B4-BE49-F238E27FC236}">
                <a16:creationId xmlns:a16="http://schemas.microsoft.com/office/drawing/2014/main" id="{F7B414FA-DD5C-9C9F-E8B8-343E59A1D27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524001" y="728663"/>
            <a:ext cx="4211638" cy="863600"/>
          </a:xfrm>
        </p:spPr>
        <p:txBody>
          <a:bodyPr wrap="square">
            <a:noAutofit/>
          </a:bodyPr>
          <a:lstStyle>
            <a:lvl1pPr>
              <a:defRPr>
                <a:solidFill>
                  <a:schemeClr val="bg2"/>
                </a:solidFill>
                <a:latin typeface="Cabin Condensed Medium" pitchFamily="2" charset="77"/>
              </a:defRPr>
            </a:lvl1pPr>
          </a:lstStyle>
          <a:p>
            <a:r>
              <a:rPr lang="de-DE" dirty="0"/>
              <a:t>Image </a:t>
            </a:r>
            <a:r>
              <a:rPr lang="de-DE" dirty="0" err="1"/>
              <a:t>gallery</a:t>
            </a:r>
            <a:r>
              <a:rPr lang="de-DE" dirty="0"/>
              <a:t> </a:t>
            </a:r>
            <a:r>
              <a:rPr lang="de-DE" dirty="0" err="1"/>
              <a:t>with</a:t>
            </a:r>
            <a:r>
              <a:rPr lang="de-DE" dirty="0"/>
              <a:t> 4 </a:t>
            </a:r>
            <a:r>
              <a:rPr lang="de-DE" dirty="0" err="1"/>
              <a:t>pictures</a:t>
            </a:r>
            <a:endParaRPr lang="de-DE" dirty="0"/>
          </a:p>
        </p:txBody>
      </p:sp>
      <p:sp>
        <p:nvSpPr>
          <p:cNvPr id="6" name="Rechteck 5">
            <a:extLst>
              <a:ext uri="{FF2B5EF4-FFF2-40B4-BE49-F238E27FC236}">
                <a16:creationId xmlns:a16="http://schemas.microsoft.com/office/drawing/2014/main" id="{BE8BCE09-A313-87D8-4A5F-FFAE81039B04}"/>
              </a:ext>
            </a:extLst>
          </p:cNvPr>
          <p:cNvSpPr/>
          <p:nvPr userDrawn="1"/>
        </p:nvSpPr>
        <p:spPr>
          <a:xfrm>
            <a:off x="1524001" y="6464996"/>
            <a:ext cx="10307638" cy="15388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r"/>
            <a:fld id="{999013ED-4997-B544-873F-F4FA6D05BFD8}" type="slidenum">
              <a:rPr lang="de-DE" sz="1000" b="1" smtClean="0">
                <a:solidFill>
                  <a:schemeClr val="bg2"/>
                </a:solidFill>
                <a:latin typeface="DM Sans 14pt" pitchFamily="2" charset="77"/>
              </a:rPr>
              <a:pPr algn="r"/>
              <a:t>‹Nr.›</a:t>
            </a:fld>
            <a:endParaRPr lang="de-DE" sz="1000" b="1" dirty="0">
              <a:solidFill>
                <a:schemeClr val="bg2"/>
              </a:solidFill>
              <a:latin typeface="DM Sans 14pt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9772856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5632" userDrawn="1">
          <p15:clr>
            <a:srgbClr val="FBAE40"/>
          </p15:clr>
        </p15:guide>
        <p15:guide id="2" pos="2751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slideLayout" Target="../slideLayouts/slideLayout26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5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5" Type="http://schemas.openxmlformats.org/officeDocument/2006/relationships/image" Target="../media/image6.png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Relationship Id="rId1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>
            <a:extLst>
              <a:ext uri="{FF2B5EF4-FFF2-40B4-BE49-F238E27FC236}">
                <a16:creationId xmlns:a16="http://schemas.microsoft.com/office/drawing/2014/main" id="{9B82D26C-1EFE-BFF6-C2B7-4D7D627AC0F4}"/>
              </a:ext>
            </a:extLst>
          </p:cNvPr>
          <p:cNvPicPr>
            <a:picLocks noChangeAspect="1"/>
          </p:cNvPicPr>
          <p:nvPr userDrawn="1"/>
        </p:nvPicPr>
        <p:blipFill>
          <a:blip r:embed="rId15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908087" y="-8389"/>
            <a:ext cx="2567825" cy="2902591"/>
          </a:xfrm>
          <a:prstGeom prst="rect">
            <a:avLst/>
          </a:prstGeom>
          <a:noFill/>
        </p:spPr>
      </p:pic>
      <p:sp>
        <p:nvSpPr>
          <p:cNvPr id="23" name="Text Placeholder 22"/>
          <p:cNvSpPr>
            <a:spLocks noGrp="1"/>
          </p:cNvSpPr>
          <p:nvPr>
            <p:ph type="body" idx="1"/>
          </p:nvPr>
        </p:nvSpPr>
        <p:spPr>
          <a:xfrm>
            <a:off x="1524000" y="1916112"/>
            <a:ext cx="7632700" cy="4213226"/>
          </a:xfrm>
          <a:prstGeom prst="rect">
            <a:avLst/>
          </a:prstGeom>
        </p:spPr>
        <p:txBody>
          <a:bodyPr vert="horz" lIns="0" tIns="0" rIns="0" bIns="0" numCol="1" spcCol="0" rtlCol="0">
            <a:noAutofit/>
          </a:bodyPr>
          <a:lstStyle/>
          <a:p>
            <a:pPr lvl="0"/>
            <a:r>
              <a:rPr lang="en-US" dirty="0" err="1"/>
              <a:t>Erste</a:t>
            </a:r>
            <a:r>
              <a:rPr lang="en-US" dirty="0"/>
              <a:t> </a:t>
            </a:r>
            <a:r>
              <a:rPr lang="en-US" dirty="0" err="1"/>
              <a:t>Ebene</a:t>
            </a:r>
            <a:endParaRPr lang="en-US" dirty="0"/>
          </a:p>
          <a:p>
            <a:pPr lvl="1"/>
            <a:r>
              <a:rPr lang="en-US" dirty="0" err="1"/>
              <a:t>Zweite</a:t>
            </a:r>
            <a:r>
              <a:rPr lang="en-US" dirty="0"/>
              <a:t> </a:t>
            </a:r>
            <a:r>
              <a:rPr lang="en-US" dirty="0" err="1"/>
              <a:t>Ebene</a:t>
            </a:r>
            <a:endParaRPr lang="en-US" dirty="0"/>
          </a:p>
          <a:p>
            <a:pPr lvl="2"/>
            <a:r>
              <a:rPr lang="en-US" dirty="0" err="1"/>
              <a:t>Dritte</a:t>
            </a:r>
            <a:r>
              <a:rPr lang="en-US" dirty="0"/>
              <a:t> </a:t>
            </a:r>
            <a:r>
              <a:rPr lang="en-US" dirty="0" err="1"/>
              <a:t>Ebene</a:t>
            </a:r>
            <a:endParaRPr lang="en-US" dirty="0"/>
          </a:p>
          <a:p>
            <a:pPr lvl="3"/>
            <a:r>
              <a:rPr lang="en-US" dirty="0" err="1"/>
              <a:t>Vierte</a:t>
            </a:r>
            <a:r>
              <a:rPr lang="en-US" dirty="0"/>
              <a:t> </a:t>
            </a:r>
            <a:r>
              <a:rPr lang="en-US" dirty="0" err="1"/>
              <a:t>Ebene</a:t>
            </a:r>
            <a:endParaRPr lang="en-US" dirty="0"/>
          </a:p>
          <a:p>
            <a:pPr lvl="4"/>
            <a:r>
              <a:rPr lang="en-US" dirty="0" err="1"/>
              <a:t>Fünfte</a:t>
            </a:r>
            <a:r>
              <a:rPr lang="en-US" dirty="0"/>
              <a:t> </a:t>
            </a:r>
            <a:r>
              <a:rPr lang="en-US" dirty="0" err="1"/>
              <a:t>Ebene</a:t>
            </a:r>
            <a:endParaRPr lang="en-US" dirty="0"/>
          </a:p>
          <a:p>
            <a:pPr lvl="5"/>
            <a:r>
              <a:rPr lang="en-US" dirty="0" err="1"/>
              <a:t>Sechste</a:t>
            </a:r>
            <a:r>
              <a:rPr lang="en-US" dirty="0"/>
              <a:t> </a:t>
            </a:r>
            <a:r>
              <a:rPr lang="en-US" dirty="0" err="1"/>
              <a:t>Ebene</a:t>
            </a:r>
            <a:endParaRPr lang="en-US" dirty="0"/>
          </a:p>
          <a:p>
            <a:pPr lvl="6"/>
            <a:r>
              <a:rPr lang="en-US" dirty="0" err="1"/>
              <a:t>Siebte</a:t>
            </a:r>
            <a:r>
              <a:rPr lang="en-US" dirty="0"/>
              <a:t> </a:t>
            </a:r>
            <a:r>
              <a:rPr lang="en-US" dirty="0" err="1"/>
              <a:t>Ebene</a:t>
            </a:r>
            <a:endParaRPr lang="en-US" dirty="0"/>
          </a:p>
          <a:p>
            <a:pPr lvl="7"/>
            <a:r>
              <a:rPr lang="en-US" dirty="0" err="1"/>
              <a:t>Achte</a:t>
            </a:r>
            <a:r>
              <a:rPr lang="en-US" dirty="0"/>
              <a:t> </a:t>
            </a:r>
            <a:r>
              <a:rPr lang="en-US" dirty="0" err="1"/>
              <a:t>Ebene</a:t>
            </a:r>
            <a:endParaRPr lang="en-US" dirty="0"/>
          </a:p>
          <a:p>
            <a:pPr lvl="8"/>
            <a:r>
              <a:rPr lang="en-US" dirty="0" err="1"/>
              <a:t>Neunte</a:t>
            </a:r>
            <a:r>
              <a:rPr lang="en-US" dirty="0"/>
              <a:t> </a:t>
            </a:r>
            <a:r>
              <a:rPr lang="en-US" dirty="0" err="1"/>
              <a:t>Ebene</a:t>
            </a:r>
            <a:endParaRPr lang="en-US" dirty="0"/>
          </a:p>
        </p:txBody>
      </p:sp>
      <p:sp>
        <p:nvSpPr>
          <p:cNvPr id="35" name="Titelplatzhalter 34">
            <a:extLst>
              <a:ext uri="{FF2B5EF4-FFF2-40B4-BE49-F238E27FC236}">
                <a16:creationId xmlns:a16="http://schemas.microsoft.com/office/drawing/2014/main" id="{A50BECD3-A04A-5F4E-BB24-8B42514F9A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0" y="728663"/>
            <a:ext cx="9144000" cy="863600"/>
          </a:xfrm>
          <a:prstGeom prst="rect">
            <a:avLst/>
          </a:prstGeom>
        </p:spPr>
        <p:txBody>
          <a:bodyPr vert="horz" lIns="0" tIns="45720" rIns="91440" bIns="45720" rtlCol="0" anchor="t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de-DE" dirty="0"/>
              <a:t>Headline</a:t>
            </a:r>
          </a:p>
        </p:txBody>
      </p:sp>
    </p:spTree>
    <p:extLst>
      <p:ext uri="{BB962C8B-B14F-4D97-AF65-F5344CB8AC3E}">
        <p14:creationId xmlns:p14="http://schemas.microsoft.com/office/powerpoint/2010/main" val="29894621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2" r:id="rId1"/>
    <p:sldLayoutId id="2147483883" r:id="rId2"/>
    <p:sldLayoutId id="2147483884" r:id="rId3"/>
    <p:sldLayoutId id="2147483885" r:id="rId4"/>
    <p:sldLayoutId id="2147483886" r:id="rId5"/>
    <p:sldLayoutId id="2147483887" r:id="rId6"/>
    <p:sldLayoutId id="2147483888" r:id="rId7"/>
    <p:sldLayoutId id="2147483889" r:id="rId8"/>
    <p:sldLayoutId id="2147483890" r:id="rId9"/>
    <p:sldLayoutId id="2147483892" r:id="rId10"/>
    <p:sldLayoutId id="2147483893" r:id="rId11"/>
    <p:sldLayoutId id="2147483894" r:id="rId12"/>
    <p:sldLayoutId id="2147483895" r:id="rId13"/>
  </p:sldLayoutIdLst>
  <p:hf hdr="0" ftr="0" dt="0"/>
  <p:txStyles>
    <p:titleStyle>
      <a:lvl1pPr marL="0" marR="0" indent="0" algn="l" defTabSz="914400" rtl="0" eaLnBrk="1" fontAlgn="auto" latinLnBrk="0" hangingPunct="1">
        <a:lnSpc>
          <a:spcPct val="90000"/>
        </a:lnSpc>
        <a:spcBef>
          <a:spcPct val="0"/>
        </a:spcBef>
        <a:spcAft>
          <a:spcPts val="0"/>
        </a:spcAft>
        <a:buClrTx/>
        <a:buSzTx/>
        <a:buFont typeface="Arial" panose="020B0604020202020204" pitchFamily="34" charset="0"/>
        <a:buNone/>
        <a:tabLst/>
        <a:defRPr sz="2000" b="1" kern="1200">
          <a:solidFill>
            <a:schemeClr val="bg2"/>
          </a:solidFill>
          <a:latin typeface="Cabin Condensed Medium" pitchFamily="2" charset="77"/>
          <a:ea typeface="+mj-ea"/>
          <a:cs typeface="Arial" panose="020B0604020202020204" pitchFamily="34" charset="0"/>
        </a:defRPr>
      </a:lvl1pPr>
    </p:titleStyle>
    <p:bodyStyle>
      <a:lvl1pPr marL="0" marR="0" indent="0" algn="l" defTabSz="914400" rtl="0" eaLnBrk="1" fontAlgn="auto" latinLnBrk="0" hangingPunct="1">
        <a:lnSpc>
          <a:spcPct val="120000"/>
        </a:lnSpc>
        <a:spcBef>
          <a:spcPts val="600"/>
        </a:spcBef>
        <a:spcAft>
          <a:spcPts val="0"/>
        </a:spcAft>
        <a:buClrTx/>
        <a:buSzTx/>
        <a:buFontTx/>
        <a:buNone/>
        <a:tabLst>
          <a:tab pos="1200150" algn="l"/>
        </a:tabLst>
        <a:defRPr sz="1500" b="0" i="0" kern="1200">
          <a:solidFill>
            <a:schemeClr val="bg2"/>
          </a:solidFill>
          <a:latin typeface="DM Sans 14pt" pitchFamily="2" charset="77"/>
          <a:ea typeface="+mn-ea"/>
          <a:cs typeface="Arial" panose="020B0604020202020204" pitchFamily="34" charset="0"/>
        </a:defRPr>
      </a:lvl1pPr>
      <a:lvl2pPr marL="300037" indent="0" algn="l" defTabSz="914400" rtl="0" eaLnBrk="1" latinLnBrk="0" hangingPunct="1">
        <a:lnSpc>
          <a:spcPct val="120000"/>
        </a:lnSpc>
        <a:spcBef>
          <a:spcPts val="600"/>
        </a:spcBef>
        <a:buFontTx/>
        <a:buNone/>
        <a:tabLst>
          <a:tab pos="1200150" algn="l"/>
        </a:tabLst>
        <a:defRPr sz="1500" b="0" i="0" kern="1200">
          <a:solidFill>
            <a:schemeClr val="bg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581025" indent="0" algn="l" defTabSz="914400" rtl="0" eaLnBrk="1" latinLnBrk="0" hangingPunct="1">
        <a:lnSpc>
          <a:spcPct val="120000"/>
        </a:lnSpc>
        <a:spcBef>
          <a:spcPts val="600"/>
        </a:spcBef>
        <a:buSzPct val="100000"/>
        <a:buFontTx/>
        <a:buNone/>
        <a:tabLst>
          <a:tab pos="1200150" algn="l"/>
        </a:tabLst>
        <a:defRPr sz="1500" b="0" i="0" kern="1200">
          <a:solidFill>
            <a:schemeClr val="bg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847725" indent="0" algn="l" defTabSz="914400" rtl="0" eaLnBrk="1" latinLnBrk="0" hangingPunct="1">
        <a:lnSpc>
          <a:spcPct val="120000"/>
        </a:lnSpc>
        <a:spcBef>
          <a:spcPts val="600"/>
        </a:spcBef>
        <a:buFontTx/>
        <a:buNone/>
        <a:tabLst>
          <a:tab pos="1200150" algn="l"/>
        </a:tabLst>
        <a:defRPr sz="1500" b="0" i="0" kern="1200">
          <a:solidFill>
            <a:schemeClr val="bg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1116012" marR="0" indent="0" algn="l" defTabSz="914400" rtl="0" eaLnBrk="1" fontAlgn="auto" latinLnBrk="0" hangingPunct="1">
        <a:lnSpc>
          <a:spcPct val="120000"/>
        </a:lnSpc>
        <a:spcBef>
          <a:spcPts val="600"/>
        </a:spcBef>
        <a:spcAft>
          <a:spcPts val="0"/>
        </a:spcAft>
        <a:buClrTx/>
        <a:buSzTx/>
        <a:buFontTx/>
        <a:buNone/>
        <a:tabLst>
          <a:tab pos="1376363" algn="l"/>
        </a:tabLst>
        <a:defRPr sz="1500" b="0" i="0" kern="1200">
          <a:solidFill>
            <a:schemeClr val="bg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1384300" indent="0" algn="l" defTabSz="914400" rtl="0" eaLnBrk="1" latinLnBrk="0" hangingPunct="1">
        <a:lnSpc>
          <a:spcPct val="120000"/>
        </a:lnSpc>
        <a:spcBef>
          <a:spcPts val="500"/>
        </a:spcBef>
        <a:buFontTx/>
        <a:buNone/>
        <a:tabLst>
          <a:tab pos="1905000" algn="l"/>
        </a:tabLst>
        <a:defRPr sz="1500" b="0" i="0" kern="1200">
          <a:solidFill>
            <a:schemeClr val="bg2"/>
          </a:solidFill>
          <a:latin typeface="+mn-lt"/>
          <a:ea typeface="+mn-ea"/>
          <a:cs typeface="+mn-cs"/>
        </a:defRPr>
      </a:lvl6pPr>
      <a:lvl7pPr marL="1644650" indent="0" algn="l" defTabSz="914400" rtl="0" eaLnBrk="1" latinLnBrk="0" hangingPunct="1">
        <a:lnSpc>
          <a:spcPct val="120000"/>
        </a:lnSpc>
        <a:spcBef>
          <a:spcPts val="500"/>
        </a:spcBef>
        <a:buFontTx/>
        <a:buNone/>
        <a:tabLst/>
        <a:defRPr sz="1500" b="0" i="0" kern="1200">
          <a:solidFill>
            <a:schemeClr val="bg2"/>
          </a:solidFill>
          <a:latin typeface="+mn-lt"/>
          <a:ea typeface="+mn-ea"/>
          <a:cs typeface="+mn-cs"/>
        </a:defRPr>
      </a:lvl7pPr>
      <a:lvl8pPr marL="1911350" indent="0" algn="l" defTabSz="914400" rtl="0" eaLnBrk="1" latinLnBrk="0" hangingPunct="1">
        <a:lnSpc>
          <a:spcPct val="120000"/>
        </a:lnSpc>
        <a:spcBef>
          <a:spcPts val="500"/>
        </a:spcBef>
        <a:buFontTx/>
        <a:buNone/>
        <a:tabLst>
          <a:tab pos="1200150" algn="l"/>
        </a:tabLst>
        <a:defRPr sz="1500" b="0" i="0" kern="1200">
          <a:solidFill>
            <a:schemeClr val="bg2"/>
          </a:solidFill>
          <a:latin typeface="+mn-lt"/>
          <a:ea typeface="+mn-ea"/>
          <a:cs typeface="+mn-cs"/>
        </a:defRPr>
      </a:lvl8pPr>
      <a:lvl9pPr marL="2179637" indent="0" algn="l" defTabSz="914400" rtl="0" eaLnBrk="1" latinLnBrk="0" hangingPunct="1">
        <a:lnSpc>
          <a:spcPct val="120000"/>
        </a:lnSpc>
        <a:spcBef>
          <a:spcPts val="500"/>
        </a:spcBef>
        <a:buFontTx/>
        <a:buNone/>
        <a:tabLst>
          <a:tab pos="1200150" algn="l"/>
          <a:tab pos="2171700" algn="l"/>
        </a:tabLst>
        <a:defRPr sz="1500" b="0" i="0" kern="1200">
          <a:solidFill>
            <a:schemeClr val="bg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pos="960" userDrawn="1">
          <p15:clr>
            <a:srgbClr val="F26B43"/>
          </p15:clr>
        </p15:guide>
        <p15:guide id="3" orient="horz" pos="1661" userDrawn="1">
          <p15:clr>
            <a:srgbClr val="F26B43"/>
          </p15:clr>
        </p15:guide>
        <p15:guide id="4" orient="horz" pos="1434">
          <p15:clr>
            <a:srgbClr val="F26B43"/>
          </p15:clr>
        </p15:guide>
        <p15:guide id="5" pos="6720">
          <p15:clr>
            <a:srgbClr val="F26B43"/>
          </p15:clr>
        </p15:guide>
        <p15:guide id="8" pos="3840" userDrawn="1">
          <p15:clr>
            <a:srgbClr val="F26B43"/>
          </p15:clr>
        </p15:guide>
        <p15:guide id="9" pos="5768">
          <p15:clr>
            <a:srgbClr val="F26B43"/>
          </p15:clr>
        </p15:guide>
        <p15:guide id="10" orient="horz" pos="3748" userDrawn="1">
          <p15:clr>
            <a:srgbClr val="F26B43"/>
          </p15:clr>
        </p15:guide>
        <p15:guide id="11" orient="horz" pos="3861" userDrawn="1">
          <p15:clr>
            <a:srgbClr val="F26B43"/>
          </p15:clr>
        </p15:guide>
        <p15:guide id="12" orient="horz" pos="3339" userDrawn="1">
          <p15:clr>
            <a:srgbClr val="F26B43"/>
          </p15:clr>
        </p15:guide>
        <p15:guide id="13" orient="horz" pos="1207" userDrawn="1">
          <p15:clr>
            <a:srgbClr val="F26B43"/>
          </p15:clr>
        </p15:guide>
        <p15:guide id="14" orient="horz" pos="1003" userDrawn="1">
          <p15:clr>
            <a:srgbClr val="F26B43"/>
          </p15:clr>
        </p15:guide>
        <p15:guide id="15" orient="horz" pos="459" userDrawn="1">
          <p15:clr>
            <a:srgbClr val="F26B43"/>
          </p15:clr>
        </p15:guide>
        <p15:guide id="16" pos="3613" userDrawn="1">
          <p15:clr>
            <a:srgbClr val="F26B43"/>
          </p15:clr>
        </p15:guide>
        <p15:guide id="17" pos="4067" userDrawn="1">
          <p15:clr>
            <a:srgbClr val="F26B43"/>
          </p15:clr>
        </p15:guide>
        <p15:guide id="18" orient="horz" pos="3453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>
            <a:extLst>
              <a:ext uri="{FF2B5EF4-FFF2-40B4-BE49-F238E27FC236}">
                <a16:creationId xmlns:a16="http://schemas.microsoft.com/office/drawing/2014/main" id="{9B82D26C-1EFE-BFF6-C2B7-4D7D627AC0F4}"/>
              </a:ext>
            </a:extLst>
          </p:cNvPr>
          <p:cNvPicPr>
            <a:picLocks noChangeAspect="1"/>
          </p:cNvPicPr>
          <p:nvPr userDrawn="1"/>
        </p:nvPicPr>
        <p:blipFill>
          <a:blip r:embed="rId15">
            <a:alphaModFix am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908087" y="-16779"/>
            <a:ext cx="2567825" cy="2902591"/>
          </a:xfrm>
          <a:prstGeom prst="rect">
            <a:avLst/>
          </a:prstGeom>
        </p:spPr>
      </p:pic>
      <p:sp>
        <p:nvSpPr>
          <p:cNvPr id="23" name="Text Placeholder 22"/>
          <p:cNvSpPr>
            <a:spLocks noGrp="1"/>
          </p:cNvSpPr>
          <p:nvPr>
            <p:ph type="body" idx="1"/>
          </p:nvPr>
        </p:nvSpPr>
        <p:spPr>
          <a:xfrm>
            <a:off x="1524000" y="1916112"/>
            <a:ext cx="7632700" cy="4213226"/>
          </a:xfrm>
          <a:prstGeom prst="rect">
            <a:avLst/>
          </a:prstGeom>
        </p:spPr>
        <p:txBody>
          <a:bodyPr vert="horz" lIns="0" tIns="0" rIns="0" bIns="0" numCol="1" spcCol="0" rtlCol="0">
            <a:noAutofit/>
          </a:bodyPr>
          <a:lstStyle/>
          <a:p>
            <a:pPr lvl="0"/>
            <a:r>
              <a:rPr lang="en-US" dirty="0" err="1"/>
              <a:t>Erste</a:t>
            </a:r>
            <a:r>
              <a:rPr lang="en-US" dirty="0"/>
              <a:t> </a:t>
            </a:r>
            <a:r>
              <a:rPr lang="en-US" dirty="0" err="1"/>
              <a:t>Ebene</a:t>
            </a:r>
            <a:endParaRPr lang="en-US" dirty="0"/>
          </a:p>
          <a:p>
            <a:pPr lvl="1"/>
            <a:r>
              <a:rPr lang="en-US" dirty="0" err="1"/>
              <a:t>Zweite</a:t>
            </a:r>
            <a:r>
              <a:rPr lang="en-US" dirty="0"/>
              <a:t> </a:t>
            </a:r>
            <a:r>
              <a:rPr lang="en-US" dirty="0" err="1"/>
              <a:t>Ebene</a:t>
            </a:r>
            <a:endParaRPr lang="en-US" dirty="0"/>
          </a:p>
          <a:p>
            <a:pPr lvl="2"/>
            <a:r>
              <a:rPr lang="en-US" dirty="0" err="1"/>
              <a:t>Dritte</a:t>
            </a:r>
            <a:r>
              <a:rPr lang="en-US" dirty="0"/>
              <a:t> </a:t>
            </a:r>
            <a:r>
              <a:rPr lang="en-US" dirty="0" err="1"/>
              <a:t>Ebene</a:t>
            </a:r>
            <a:endParaRPr lang="en-US" dirty="0"/>
          </a:p>
          <a:p>
            <a:pPr lvl="3"/>
            <a:r>
              <a:rPr lang="en-US" dirty="0" err="1"/>
              <a:t>Vierte</a:t>
            </a:r>
            <a:r>
              <a:rPr lang="en-US" dirty="0"/>
              <a:t> </a:t>
            </a:r>
            <a:r>
              <a:rPr lang="en-US" dirty="0" err="1"/>
              <a:t>Ebene</a:t>
            </a:r>
            <a:endParaRPr lang="en-US" dirty="0"/>
          </a:p>
          <a:p>
            <a:pPr lvl="4"/>
            <a:r>
              <a:rPr lang="en-US" dirty="0" err="1"/>
              <a:t>Fünfte</a:t>
            </a:r>
            <a:r>
              <a:rPr lang="en-US" dirty="0"/>
              <a:t> </a:t>
            </a:r>
            <a:r>
              <a:rPr lang="en-US" dirty="0" err="1"/>
              <a:t>Ebene</a:t>
            </a:r>
            <a:endParaRPr lang="en-US" dirty="0"/>
          </a:p>
          <a:p>
            <a:pPr lvl="5"/>
            <a:r>
              <a:rPr lang="en-US" dirty="0" err="1"/>
              <a:t>Sechste</a:t>
            </a:r>
            <a:r>
              <a:rPr lang="en-US" dirty="0"/>
              <a:t> </a:t>
            </a:r>
            <a:r>
              <a:rPr lang="en-US" dirty="0" err="1"/>
              <a:t>Ebene</a:t>
            </a:r>
            <a:endParaRPr lang="en-US" dirty="0"/>
          </a:p>
          <a:p>
            <a:pPr lvl="6"/>
            <a:r>
              <a:rPr lang="en-US" dirty="0" err="1"/>
              <a:t>Siebte</a:t>
            </a:r>
            <a:r>
              <a:rPr lang="en-US" dirty="0"/>
              <a:t> </a:t>
            </a:r>
            <a:r>
              <a:rPr lang="en-US" dirty="0" err="1"/>
              <a:t>Ebene</a:t>
            </a:r>
            <a:endParaRPr lang="en-US" dirty="0"/>
          </a:p>
          <a:p>
            <a:pPr lvl="7"/>
            <a:r>
              <a:rPr lang="en-US" dirty="0" err="1"/>
              <a:t>Achte</a:t>
            </a:r>
            <a:r>
              <a:rPr lang="en-US" dirty="0"/>
              <a:t> </a:t>
            </a:r>
            <a:r>
              <a:rPr lang="en-US" dirty="0" err="1"/>
              <a:t>Ebene</a:t>
            </a:r>
            <a:endParaRPr lang="en-US" dirty="0"/>
          </a:p>
          <a:p>
            <a:pPr lvl="8"/>
            <a:r>
              <a:rPr lang="en-US" dirty="0" err="1"/>
              <a:t>Neunte</a:t>
            </a:r>
            <a:r>
              <a:rPr lang="en-US" dirty="0"/>
              <a:t> </a:t>
            </a:r>
            <a:r>
              <a:rPr lang="en-US" dirty="0" err="1"/>
              <a:t>Ebene</a:t>
            </a:r>
            <a:endParaRPr lang="en-US" dirty="0"/>
          </a:p>
        </p:txBody>
      </p:sp>
      <p:sp>
        <p:nvSpPr>
          <p:cNvPr id="35" name="Titelplatzhalter 34">
            <a:extLst>
              <a:ext uri="{FF2B5EF4-FFF2-40B4-BE49-F238E27FC236}">
                <a16:creationId xmlns:a16="http://schemas.microsoft.com/office/drawing/2014/main" id="{A50BECD3-A04A-5F4E-BB24-8B42514F9A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0" y="728663"/>
            <a:ext cx="9144000" cy="863600"/>
          </a:xfrm>
          <a:prstGeom prst="rect">
            <a:avLst/>
          </a:prstGeom>
        </p:spPr>
        <p:txBody>
          <a:bodyPr vert="horz" lIns="0" tIns="45720" rIns="91440" bIns="45720" rtlCol="0" anchor="t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de-DE" dirty="0"/>
              <a:t>Headline</a:t>
            </a:r>
          </a:p>
        </p:txBody>
      </p:sp>
    </p:spTree>
    <p:extLst>
      <p:ext uri="{BB962C8B-B14F-4D97-AF65-F5344CB8AC3E}">
        <p14:creationId xmlns:p14="http://schemas.microsoft.com/office/powerpoint/2010/main" val="16954994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72" r:id="rId1"/>
    <p:sldLayoutId id="2147483876" r:id="rId2"/>
    <p:sldLayoutId id="2147483857" r:id="rId3"/>
    <p:sldLayoutId id="2147483847" r:id="rId4"/>
    <p:sldLayoutId id="2147483845" r:id="rId5"/>
    <p:sldLayoutId id="2147483846" r:id="rId6"/>
    <p:sldLayoutId id="2147483677" r:id="rId7"/>
    <p:sldLayoutId id="2147483860" r:id="rId8"/>
    <p:sldLayoutId id="2147483851" r:id="rId9"/>
    <p:sldLayoutId id="2147483878" r:id="rId10"/>
    <p:sldLayoutId id="2147483814" r:id="rId11"/>
    <p:sldLayoutId id="2147483856" r:id="rId12"/>
    <p:sldLayoutId id="2147483880" r:id="rId13"/>
  </p:sldLayoutIdLst>
  <p:hf hdr="0" ftr="0" dt="0"/>
  <p:txStyles>
    <p:titleStyle>
      <a:lvl1pPr marL="0" marR="0" indent="0" algn="l" defTabSz="914400" rtl="0" eaLnBrk="1" fontAlgn="auto" latinLnBrk="0" hangingPunct="1">
        <a:lnSpc>
          <a:spcPct val="90000"/>
        </a:lnSpc>
        <a:spcBef>
          <a:spcPct val="0"/>
        </a:spcBef>
        <a:spcAft>
          <a:spcPts val="0"/>
        </a:spcAft>
        <a:buClrTx/>
        <a:buSzTx/>
        <a:buFont typeface="Arial" panose="020B0604020202020204" pitchFamily="34" charset="0"/>
        <a:buNone/>
        <a:tabLst/>
        <a:defRPr sz="2000" b="1" kern="1200">
          <a:solidFill>
            <a:schemeClr val="tx2"/>
          </a:solidFill>
          <a:latin typeface="Cabin Condensed Medium" pitchFamily="2" charset="77"/>
          <a:ea typeface="+mj-ea"/>
          <a:cs typeface="Arial" panose="020B0604020202020204" pitchFamily="34" charset="0"/>
        </a:defRPr>
      </a:lvl1pPr>
    </p:titleStyle>
    <p:bodyStyle>
      <a:lvl1pPr marL="0" marR="0" indent="0" algn="l" defTabSz="914400" rtl="0" eaLnBrk="1" fontAlgn="auto" latinLnBrk="0" hangingPunct="1">
        <a:lnSpc>
          <a:spcPct val="120000"/>
        </a:lnSpc>
        <a:spcBef>
          <a:spcPts val="600"/>
        </a:spcBef>
        <a:spcAft>
          <a:spcPts val="0"/>
        </a:spcAft>
        <a:buClrTx/>
        <a:buSzTx/>
        <a:buFontTx/>
        <a:buNone/>
        <a:tabLst>
          <a:tab pos="1200150" algn="l"/>
        </a:tabLst>
        <a:defRPr sz="1500" b="0" i="0" kern="1200">
          <a:solidFill>
            <a:schemeClr val="tx2"/>
          </a:solidFill>
          <a:latin typeface="DM Sans 14pt" pitchFamily="2" charset="77"/>
          <a:ea typeface="+mn-ea"/>
          <a:cs typeface="Arial" panose="020B0604020202020204" pitchFamily="34" charset="0"/>
        </a:defRPr>
      </a:lvl1pPr>
      <a:lvl2pPr marL="300037" indent="0" algn="l" defTabSz="914400" rtl="0" eaLnBrk="1" latinLnBrk="0" hangingPunct="1">
        <a:lnSpc>
          <a:spcPct val="120000"/>
        </a:lnSpc>
        <a:spcBef>
          <a:spcPts val="600"/>
        </a:spcBef>
        <a:buFontTx/>
        <a:buNone/>
        <a:tabLst>
          <a:tab pos="1200150" algn="l"/>
        </a:tabLst>
        <a:defRPr sz="15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581025" indent="0" algn="l" defTabSz="914400" rtl="0" eaLnBrk="1" latinLnBrk="0" hangingPunct="1">
        <a:lnSpc>
          <a:spcPct val="120000"/>
        </a:lnSpc>
        <a:spcBef>
          <a:spcPts val="600"/>
        </a:spcBef>
        <a:buSzPct val="100000"/>
        <a:buFontTx/>
        <a:buNone/>
        <a:tabLst>
          <a:tab pos="1200150" algn="l"/>
        </a:tabLst>
        <a:defRPr sz="15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847725" indent="0" algn="l" defTabSz="914400" rtl="0" eaLnBrk="1" latinLnBrk="0" hangingPunct="1">
        <a:lnSpc>
          <a:spcPct val="120000"/>
        </a:lnSpc>
        <a:spcBef>
          <a:spcPts val="600"/>
        </a:spcBef>
        <a:buFontTx/>
        <a:buNone/>
        <a:tabLst>
          <a:tab pos="1200150" algn="l"/>
        </a:tabLst>
        <a:defRPr sz="15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1116012" marR="0" indent="0" algn="l" defTabSz="914400" rtl="0" eaLnBrk="1" fontAlgn="auto" latinLnBrk="0" hangingPunct="1">
        <a:lnSpc>
          <a:spcPct val="120000"/>
        </a:lnSpc>
        <a:spcBef>
          <a:spcPts val="600"/>
        </a:spcBef>
        <a:spcAft>
          <a:spcPts val="0"/>
        </a:spcAft>
        <a:buClrTx/>
        <a:buSzTx/>
        <a:buFontTx/>
        <a:buNone/>
        <a:tabLst>
          <a:tab pos="1376363" algn="l"/>
        </a:tabLst>
        <a:defRPr sz="15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1384300" indent="0" algn="l" defTabSz="914400" rtl="0" eaLnBrk="1" latinLnBrk="0" hangingPunct="1">
        <a:lnSpc>
          <a:spcPct val="120000"/>
        </a:lnSpc>
        <a:spcBef>
          <a:spcPts val="500"/>
        </a:spcBef>
        <a:buFontTx/>
        <a:buNone/>
        <a:tabLst>
          <a:tab pos="1905000" algn="l"/>
        </a:tabLst>
        <a:defRPr sz="1500" b="0" i="0" kern="1200">
          <a:solidFill>
            <a:schemeClr val="tx2"/>
          </a:solidFill>
          <a:latin typeface="+mn-lt"/>
          <a:ea typeface="+mn-ea"/>
          <a:cs typeface="+mn-cs"/>
        </a:defRPr>
      </a:lvl6pPr>
      <a:lvl7pPr marL="1644650" indent="0" algn="l" defTabSz="914400" rtl="0" eaLnBrk="1" latinLnBrk="0" hangingPunct="1">
        <a:lnSpc>
          <a:spcPct val="120000"/>
        </a:lnSpc>
        <a:spcBef>
          <a:spcPts val="500"/>
        </a:spcBef>
        <a:buFontTx/>
        <a:buNone/>
        <a:tabLst/>
        <a:defRPr sz="1500" b="0" i="0" kern="1200">
          <a:solidFill>
            <a:schemeClr val="tx2"/>
          </a:solidFill>
          <a:latin typeface="+mn-lt"/>
          <a:ea typeface="+mn-ea"/>
          <a:cs typeface="+mn-cs"/>
        </a:defRPr>
      </a:lvl7pPr>
      <a:lvl8pPr marL="1911350" indent="0" algn="l" defTabSz="914400" rtl="0" eaLnBrk="1" latinLnBrk="0" hangingPunct="1">
        <a:lnSpc>
          <a:spcPct val="120000"/>
        </a:lnSpc>
        <a:spcBef>
          <a:spcPts val="500"/>
        </a:spcBef>
        <a:buFontTx/>
        <a:buNone/>
        <a:tabLst>
          <a:tab pos="1200150" algn="l"/>
        </a:tabLst>
        <a:defRPr sz="1500" b="0" i="0" kern="1200">
          <a:solidFill>
            <a:schemeClr val="tx2"/>
          </a:solidFill>
          <a:latin typeface="+mn-lt"/>
          <a:ea typeface="+mn-ea"/>
          <a:cs typeface="+mn-cs"/>
        </a:defRPr>
      </a:lvl8pPr>
      <a:lvl9pPr marL="2179637" indent="0" algn="l" defTabSz="914400" rtl="0" eaLnBrk="1" latinLnBrk="0" hangingPunct="1">
        <a:lnSpc>
          <a:spcPct val="120000"/>
        </a:lnSpc>
        <a:spcBef>
          <a:spcPts val="500"/>
        </a:spcBef>
        <a:buFontTx/>
        <a:buNone/>
        <a:tabLst>
          <a:tab pos="1200150" algn="l"/>
          <a:tab pos="2171700" algn="l"/>
        </a:tabLst>
        <a:defRPr sz="1500" b="0" i="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pos="960" userDrawn="1">
          <p15:clr>
            <a:srgbClr val="F26B43"/>
          </p15:clr>
        </p15:guide>
        <p15:guide id="3" orient="horz" pos="1661" userDrawn="1">
          <p15:clr>
            <a:srgbClr val="F26B43"/>
          </p15:clr>
        </p15:guide>
        <p15:guide id="4" orient="horz" pos="1434">
          <p15:clr>
            <a:srgbClr val="F26B43"/>
          </p15:clr>
        </p15:guide>
        <p15:guide id="5" pos="6720">
          <p15:clr>
            <a:srgbClr val="F26B43"/>
          </p15:clr>
        </p15:guide>
        <p15:guide id="8" pos="3840" userDrawn="1">
          <p15:clr>
            <a:srgbClr val="F26B43"/>
          </p15:clr>
        </p15:guide>
        <p15:guide id="9" pos="5768">
          <p15:clr>
            <a:srgbClr val="F26B43"/>
          </p15:clr>
        </p15:guide>
        <p15:guide id="10" orient="horz" pos="3748" userDrawn="1">
          <p15:clr>
            <a:srgbClr val="F26B43"/>
          </p15:clr>
        </p15:guide>
        <p15:guide id="11" orient="horz" pos="3861" userDrawn="1">
          <p15:clr>
            <a:srgbClr val="F26B43"/>
          </p15:clr>
        </p15:guide>
        <p15:guide id="12" orient="horz" pos="3339" userDrawn="1">
          <p15:clr>
            <a:srgbClr val="F26B43"/>
          </p15:clr>
        </p15:guide>
        <p15:guide id="13" orient="horz" pos="1207" userDrawn="1">
          <p15:clr>
            <a:srgbClr val="F26B43"/>
          </p15:clr>
        </p15:guide>
        <p15:guide id="14" orient="horz" pos="1003" userDrawn="1">
          <p15:clr>
            <a:srgbClr val="F26B43"/>
          </p15:clr>
        </p15:guide>
        <p15:guide id="15" orient="horz" pos="459" userDrawn="1">
          <p15:clr>
            <a:srgbClr val="F26B43"/>
          </p15:clr>
        </p15:guide>
        <p15:guide id="16" pos="3613" userDrawn="1">
          <p15:clr>
            <a:srgbClr val="F26B43"/>
          </p15:clr>
        </p15:guide>
        <p15:guide id="17" pos="4067" userDrawn="1">
          <p15:clr>
            <a:srgbClr val="F26B43"/>
          </p15:clr>
        </p15:guide>
        <p15:guide id="18" orient="horz" pos="3453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1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9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1.xml"/><Relationship Id="rId5" Type="http://schemas.openxmlformats.org/officeDocument/2006/relationships/image" Target="../media/image9.emf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0.xml"/><Relationship Id="rId4" Type="http://schemas.openxmlformats.org/officeDocument/2006/relationships/image" Target="../media/image9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9.emf"/><Relationship Id="rId4" Type="http://schemas.openxmlformats.org/officeDocument/2006/relationships/image" Target="../media/image12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75C8FD80-3E57-51AA-BE31-AC5B9F70298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lvl="0"/>
            <a:r>
              <a:rPr lang="de-DE" dirty="0"/>
              <a:t>Further </a:t>
            </a:r>
            <a:r>
              <a:rPr lang="de-DE" dirty="0" err="1"/>
              <a:t>information</a:t>
            </a:r>
            <a:r>
              <a:rPr lang="de-DE" dirty="0"/>
              <a:t> </a:t>
            </a:r>
            <a:r>
              <a:rPr lang="de-DE" dirty="0" err="1"/>
              <a:t>can</a:t>
            </a:r>
            <a:r>
              <a:rPr lang="de-DE" dirty="0"/>
              <a:t> </a:t>
            </a:r>
            <a:r>
              <a:rPr lang="de-DE" dirty="0" err="1"/>
              <a:t>be</a:t>
            </a:r>
            <a:r>
              <a:rPr lang="de-DE" dirty="0"/>
              <a:t> </a:t>
            </a:r>
            <a:r>
              <a:rPr lang="de-DE" dirty="0" err="1"/>
              <a:t>entered</a:t>
            </a:r>
            <a:r>
              <a:rPr lang="de-DE" dirty="0"/>
              <a:t> </a:t>
            </a:r>
            <a:r>
              <a:rPr lang="de-DE" dirty="0" err="1"/>
              <a:t>here</a:t>
            </a:r>
            <a:r>
              <a:rPr lang="de-DE" dirty="0"/>
              <a:t> (optional).</a:t>
            </a:r>
            <a:br>
              <a:rPr lang="de-DE" dirty="0"/>
            </a:br>
            <a:r>
              <a:rPr lang="de-DE" dirty="0"/>
              <a:t>Name </a:t>
            </a:r>
            <a:r>
              <a:rPr lang="de-DE" dirty="0" err="1"/>
              <a:t>of</a:t>
            </a:r>
            <a:r>
              <a:rPr lang="de-DE" dirty="0"/>
              <a:t> Creator.</a:t>
            </a:r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F621B9B7-DAB8-C3AC-E068-4D4F0A0202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Title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presentation</a:t>
            </a:r>
            <a:r>
              <a:rPr lang="de-DE" dirty="0"/>
              <a:t> </a:t>
            </a:r>
            <a:br>
              <a:rPr lang="de-DE" dirty="0"/>
            </a:br>
            <a:r>
              <a:rPr lang="de-DE" dirty="0" err="1"/>
              <a:t>with</a:t>
            </a:r>
            <a:r>
              <a:rPr lang="de-DE" dirty="0"/>
              <a:t> optional </a:t>
            </a:r>
            <a:r>
              <a:rPr lang="de-DE" dirty="0" err="1"/>
              <a:t>subheadline</a:t>
            </a:r>
            <a:endParaRPr lang="de-DE" dirty="0"/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F4AC8CA5-3E65-0D78-FD20-3EF8113E5E6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09898" y="3631290"/>
            <a:ext cx="2880000" cy="73640"/>
          </a:xfrm>
          <a:prstGeom prst="rect">
            <a:avLst/>
          </a:prstGeom>
        </p:spPr>
      </p:pic>
      <p:sp>
        <p:nvSpPr>
          <p:cNvPr id="7" name="Textfeld 6">
            <a:extLst>
              <a:ext uri="{FF2B5EF4-FFF2-40B4-BE49-F238E27FC236}">
                <a16:creationId xmlns:a16="http://schemas.microsoft.com/office/drawing/2014/main" id="{B40BDE50-FB63-9510-FFB9-C707A8A5A3EA}"/>
              </a:ext>
            </a:extLst>
          </p:cNvPr>
          <p:cNvSpPr txBox="1"/>
          <p:nvPr/>
        </p:nvSpPr>
        <p:spPr>
          <a:xfrm>
            <a:off x="2222090" y="1297858"/>
            <a:ext cx="0" cy="0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pPr algn="l"/>
            <a:endParaRPr lang="de-DE" sz="1500" b="1" dirty="0">
              <a:latin typeface="DM Sans 14pt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37678025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Bildplatzhalter 12" descr="Ein Bild, das Wasser, Blau, Türkis, Azurblau enthält.&#10;&#10;Automatisch generierte Beschreibung">
            <a:extLst>
              <a:ext uri="{FF2B5EF4-FFF2-40B4-BE49-F238E27FC236}">
                <a16:creationId xmlns:a16="http://schemas.microsoft.com/office/drawing/2014/main" id="{A9658442-C437-4695-6B27-065D1319E045}"/>
              </a:ext>
            </a:extLst>
          </p:cNvPr>
          <p:cNvPicPr>
            <a:picLocks noGrp="1" noChangeAspect="1"/>
          </p:cNvPicPr>
          <p:nvPr>
            <p:ph type="pic" sz="quarter" idx="19"/>
          </p:nvPr>
        </p:nvPicPr>
        <p:blipFill>
          <a:blip r:embed="rId2"/>
          <a:srcRect t="1089" b="1089"/>
          <a:stretch/>
        </p:blipFill>
        <p:spPr/>
      </p:pic>
      <p:pic>
        <p:nvPicPr>
          <p:cNvPr id="17" name="Bildplatzhalter 16" descr="Ein Bild, das Wasser, Blau, Türkis, Azurblau enthält.&#10;&#10;Automatisch generierte Beschreibung">
            <a:extLst>
              <a:ext uri="{FF2B5EF4-FFF2-40B4-BE49-F238E27FC236}">
                <a16:creationId xmlns:a16="http://schemas.microsoft.com/office/drawing/2014/main" id="{F6133384-FED3-8800-9049-7599DF13BA67}"/>
              </a:ext>
            </a:extLst>
          </p:cNvPr>
          <p:cNvPicPr>
            <a:picLocks noGrp="1" noChangeAspect="1"/>
          </p:cNvPicPr>
          <p:nvPr>
            <p:ph type="pic" sz="quarter" idx="21"/>
          </p:nvPr>
        </p:nvPicPr>
        <p:blipFill>
          <a:blip r:embed="rId2"/>
          <a:srcRect t="1089" b="1089"/>
          <a:stretch/>
        </p:blipFill>
        <p:spPr/>
      </p:pic>
      <p:sp>
        <p:nvSpPr>
          <p:cNvPr id="4" name="Textplatzhalter 3">
            <a:extLst>
              <a:ext uri="{FF2B5EF4-FFF2-40B4-BE49-F238E27FC236}">
                <a16:creationId xmlns:a16="http://schemas.microsoft.com/office/drawing/2014/main" id="{7A60A7DD-67B7-6365-817E-333383F26AF3}"/>
              </a:ext>
            </a:extLst>
          </p:cNvPr>
          <p:cNvSpPr>
            <a:spLocks noGrp="1"/>
          </p:cNvSpPr>
          <p:nvPr>
            <p:ph type="body" sz="quarter" idx="58"/>
          </p:nvPr>
        </p:nvSpPr>
        <p:spPr/>
        <p:txBody>
          <a:bodyPr/>
          <a:lstStyle/>
          <a:p>
            <a:r>
              <a:rPr lang="de-DE" dirty="0"/>
              <a:t>Place a </a:t>
            </a:r>
            <a:r>
              <a:rPr lang="de-DE" dirty="0" err="1"/>
              <a:t>short</a:t>
            </a:r>
            <a:r>
              <a:rPr lang="de-DE" dirty="0"/>
              <a:t> </a:t>
            </a:r>
            <a:r>
              <a:rPr lang="de-DE" dirty="0" err="1"/>
              <a:t>description</a:t>
            </a:r>
            <a:r>
              <a:rPr lang="de-DE" dirty="0"/>
              <a:t> </a:t>
            </a:r>
            <a:r>
              <a:rPr lang="de-DE" dirty="0" err="1"/>
              <a:t>text</a:t>
            </a:r>
            <a:r>
              <a:rPr lang="de-DE" dirty="0"/>
              <a:t> </a:t>
            </a:r>
            <a:r>
              <a:rPr lang="de-DE" dirty="0" err="1"/>
              <a:t>here</a:t>
            </a:r>
            <a:r>
              <a:rPr lang="de-DE" dirty="0"/>
              <a:t>.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8830EA35-D5AD-DCE1-DB83-421042C9F598}"/>
              </a:ext>
            </a:extLst>
          </p:cNvPr>
          <p:cNvSpPr>
            <a:spLocks noGrp="1"/>
          </p:cNvSpPr>
          <p:nvPr>
            <p:ph type="body" sz="quarter" idx="59"/>
          </p:nvPr>
        </p:nvSpPr>
        <p:spPr/>
        <p:txBody>
          <a:bodyPr/>
          <a:lstStyle/>
          <a:p>
            <a:r>
              <a:rPr lang="de-DE" dirty="0"/>
              <a:t>Place a </a:t>
            </a:r>
            <a:r>
              <a:rPr lang="de-DE" dirty="0" err="1"/>
              <a:t>short</a:t>
            </a:r>
            <a:r>
              <a:rPr lang="de-DE" dirty="0"/>
              <a:t> </a:t>
            </a:r>
            <a:r>
              <a:rPr lang="de-DE" dirty="0" err="1"/>
              <a:t>description</a:t>
            </a:r>
            <a:r>
              <a:rPr lang="de-DE" dirty="0"/>
              <a:t> </a:t>
            </a:r>
            <a:r>
              <a:rPr lang="de-DE" dirty="0" err="1"/>
              <a:t>text</a:t>
            </a:r>
            <a:r>
              <a:rPr lang="de-DE" dirty="0"/>
              <a:t> </a:t>
            </a:r>
            <a:r>
              <a:rPr lang="de-DE" dirty="0" err="1"/>
              <a:t>here</a:t>
            </a:r>
            <a:r>
              <a:rPr lang="de-DE" dirty="0"/>
              <a:t>.</a:t>
            </a:r>
          </a:p>
        </p:txBody>
      </p:sp>
      <p:pic>
        <p:nvPicPr>
          <p:cNvPr id="11" name="Bildplatzhalter 10" descr="Ein Bild, das Wasser, Blau, Türkis, Azurblau enthält.&#10;&#10;Automatisch generierte Beschreibung">
            <a:extLst>
              <a:ext uri="{FF2B5EF4-FFF2-40B4-BE49-F238E27FC236}">
                <a16:creationId xmlns:a16="http://schemas.microsoft.com/office/drawing/2014/main" id="{55B83627-BF79-8701-C7E5-C174DE3DD5F6}"/>
              </a:ext>
            </a:extLst>
          </p:cNvPr>
          <p:cNvPicPr>
            <a:picLocks noGrp="1" noChangeAspect="1"/>
          </p:cNvPicPr>
          <p:nvPr>
            <p:ph type="pic" sz="quarter" idx="61"/>
          </p:nvPr>
        </p:nvPicPr>
        <p:blipFill>
          <a:blip r:embed="rId2"/>
          <a:srcRect t="1089" b="1089"/>
          <a:stretch/>
        </p:blipFill>
        <p:spPr/>
      </p:pic>
      <p:sp>
        <p:nvSpPr>
          <p:cNvPr id="7" name="Textplatzhalter 6">
            <a:extLst>
              <a:ext uri="{FF2B5EF4-FFF2-40B4-BE49-F238E27FC236}">
                <a16:creationId xmlns:a16="http://schemas.microsoft.com/office/drawing/2014/main" id="{A24ED773-263B-235F-5CE9-27B96C457D1B}"/>
              </a:ext>
            </a:extLst>
          </p:cNvPr>
          <p:cNvSpPr>
            <a:spLocks noGrp="1"/>
          </p:cNvSpPr>
          <p:nvPr>
            <p:ph type="body" sz="quarter" idx="62"/>
          </p:nvPr>
        </p:nvSpPr>
        <p:spPr/>
        <p:txBody>
          <a:bodyPr/>
          <a:lstStyle/>
          <a:p>
            <a:r>
              <a:rPr lang="de-DE" dirty="0"/>
              <a:t>Place a </a:t>
            </a:r>
            <a:r>
              <a:rPr lang="de-DE" dirty="0" err="1"/>
              <a:t>short</a:t>
            </a:r>
            <a:r>
              <a:rPr lang="de-DE" dirty="0"/>
              <a:t> </a:t>
            </a:r>
            <a:r>
              <a:rPr lang="de-DE" dirty="0" err="1"/>
              <a:t>description</a:t>
            </a:r>
            <a:r>
              <a:rPr lang="de-DE" dirty="0"/>
              <a:t> </a:t>
            </a:r>
            <a:r>
              <a:rPr lang="de-DE" dirty="0" err="1"/>
              <a:t>text</a:t>
            </a:r>
            <a:r>
              <a:rPr lang="de-DE" dirty="0"/>
              <a:t> </a:t>
            </a:r>
            <a:r>
              <a:rPr lang="de-DE" dirty="0" err="1"/>
              <a:t>here</a:t>
            </a:r>
            <a:r>
              <a:rPr lang="de-DE" dirty="0"/>
              <a:t>.</a:t>
            </a:r>
          </a:p>
        </p:txBody>
      </p:sp>
      <p:pic>
        <p:nvPicPr>
          <p:cNvPr id="15" name="Bildplatzhalter 14" descr="Ein Bild, das Wasser, Blau, Türkis, Azurblau enthält.&#10;&#10;Automatisch generierte Beschreibung">
            <a:extLst>
              <a:ext uri="{FF2B5EF4-FFF2-40B4-BE49-F238E27FC236}">
                <a16:creationId xmlns:a16="http://schemas.microsoft.com/office/drawing/2014/main" id="{F7C7B6E0-A09C-90A3-EAC4-564668BEB048}"/>
              </a:ext>
            </a:extLst>
          </p:cNvPr>
          <p:cNvPicPr>
            <a:picLocks noGrp="1" noChangeAspect="1"/>
          </p:cNvPicPr>
          <p:nvPr>
            <p:ph type="pic" sz="quarter" idx="63"/>
          </p:nvPr>
        </p:nvPicPr>
        <p:blipFill>
          <a:blip r:embed="rId2"/>
          <a:srcRect t="1089" b="1089"/>
          <a:stretch/>
        </p:blipFill>
        <p:spPr/>
      </p:pic>
      <p:sp>
        <p:nvSpPr>
          <p:cNvPr id="9" name="Textplatzhalter 8">
            <a:extLst>
              <a:ext uri="{FF2B5EF4-FFF2-40B4-BE49-F238E27FC236}">
                <a16:creationId xmlns:a16="http://schemas.microsoft.com/office/drawing/2014/main" id="{6CCAFCD7-60E0-3F9E-DB22-668DE86CB9BF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/>
        <p:txBody>
          <a:bodyPr/>
          <a:lstStyle/>
          <a:p>
            <a:r>
              <a:rPr lang="de-DE" dirty="0"/>
              <a:t>Place a </a:t>
            </a:r>
            <a:r>
              <a:rPr lang="de-DE" dirty="0" err="1"/>
              <a:t>short</a:t>
            </a:r>
            <a:r>
              <a:rPr lang="de-DE" dirty="0"/>
              <a:t> </a:t>
            </a:r>
            <a:r>
              <a:rPr lang="de-DE" dirty="0" err="1"/>
              <a:t>description</a:t>
            </a:r>
            <a:r>
              <a:rPr lang="de-DE" dirty="0"/>
              <a:t> </a:t>
            </a:r>
            <a:r>
              <a:rPr lang="de-DE" dirty="0" err="1"/>
              <a:t>text</a:t>
            </a:r>
            <a:r>
              <a:rPr lang="de-DE" dirty="0"/>
              <a:t> </a:t>
            </a:r>
            <a:r>
              <a:rPr lang="de-DE" dirty="0" err="1"/>
              <a:t>here</a:t>
            </a:r>
            <a:r>
              <a:rPr lang="de-DE" dirty="0"/>
              <a:t>.</a:t>
            </a:r>
          </a:p>
        </p:txBody>
      </p:sp>
      <p:sp>
        <p:nvSpPr>
          <p:cNvPr id="19" name="Titel 1">
            <a:extLst>
              <a:ext uri="{FF2B5EF4-FFF2-40B4-BE49-F238E27FC236}">
                <a16:creationId xmlns:a16="http://schemas.microsoft.com/office/drawing/2014/main" id="{44BD626D-CB70-BFD9-686D-D6BB9928D5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wrap="square">
            <a:noAutofit/>
          </a:bodyPr>
          <a:lstStyle>
            <a:lvl1pPr>
              <a:defRPr>
                <a:solidFill>
                  <a:schemeClr val="tx2"/>
                </a:solidFill>
                <a:latin typeface="Cabin Condensed Medium" pitchFamily="2" charset="77"/>
              </a:defRPr>
            </a:lvl1pPr>
          </a:lstStyle>
          <a:p>
            <a:r>
              <a:rPr lang="de-DE" dirty="0"/>
              <a:t>Image </a:t>
            </a:r>
            <a:r>
              <a:rPr lang="de-DE" dirty="0" err="1"/>
              <a:t>gallery</a:t>
            </a:r>
            <a:r>
              <a:rPr lang="de-DE" dirty="0"/>
              <a:t> </a:t>
            </a:r>
            <a:r>
              <a:rPr lang="de-DE" dirty="0" err="1"/>
              <a:t>with</a:t>
            </a:r>
            <a:r>
              <a:rPr lang="de-DE" dirty="0"/>
              <a:t> 4 </a:t>
            </a:r>
            <a:r>
              <a:rPr lang="de-DE" dirty="0" err="1"/>
              <a:t>pictures</a:t>
            </a:r>
            <a:endParaRPr lang="de-DE" dirty="0"/>
          </a:p>
        </p:txBody>
      </p:sp>
      <p:pic>
        <p:nvPicPr>
          <p:cNvPr id="20" name="Grafik 19">
            <a:extLst>
              <a:ext uri="{FF2B5EF4-FFF2-40B4-BE49-F238E27FC236}">
                <a16:creationId xmlns:a16="http://schemas.microsoft.com/office/drawing/2014/main" id="{ED8B2001-C5CC-7477-7661-3D30EBEF859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36758" y="935050"/>
            <a:ext cx="1800000" cy="46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201929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Bildplatzhalter 12" descr="Ein Bild, das Wasser, Blau, Türkis, Azurblau enthält.&#10;&#10;Automatisch generierte Beschreibung">
            <a:extLst>
              <a:ext uri="{FF2B5EF4-FFF2-40B4-BE49-F238E27FC236}">
                <a16:creationId xmlns:a16="http://schemas.microsoft.com/office/drawing/2014/main" id="{CF0A8A5C-0159-D4C4-4568-E4EB7DD98FFB}"/>
              </a:ext>
            </a:extLst>
          </p:cNvPr>
          <p:cNvPicPr>
            <a:picLocks noGrp="1" noChangeAspect="1"/>
          </p:cNvPicPr>
          <p:nvPr>
            <p:ph type="pic" sz="quarter" idx="41"/>
          </p:nvPr>
        </p:nvPicPr>
        <p:blipFill>
          <a:blip r:embed="rId2"/>
          <a:srcRect l="11719" r="11719"/>
          <a:stretch/>
        </p:blipFill>
        <p:spPr/>
      </p:pic>
      <p:sp>
        <p:nvSpPr>
          <p:cNvPr id="18" name="Textplatzhalter 17">
            <a:extLst>
              <a:ext uri="{FF2B5EF4-FFF2-40B4-BE49-F238E27FC236}">
                <a16:creationId xmlns:a16="http://schemas.microsoft.com/office/drawing/2014/main" id="{A9E309E4-8D24-4469-A010-AD943687CA3E}"/>
              </a:ext>
            </a:extLst>
          </p:cNvPr>
          <p:cNvSpPr>
            <a:spLocks noGrp="1"/>
          </p:cNvSpPr>
          <p:nvPr>
            <p:ph type="body" sz="quarter" idx="68"/>
          </p:nvPr>
        </p:nvSpPr>
        <p:spPr/>
        <p:txBody>
          <a:bodyPr>
            <a:normAutofit/>
          </a:bodyPr>
          <a:lstStyle/>
          <a:p>
            <a:r>
              <a:rPr lang="de-DE" dirty="0"/>
              <a:t>Caption: </a:t>
            </a:r>
            <a:r>
              <a:rPr lang="de-DE" dirty="0" err="1"/>
              <a:t>Visualising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steps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‘</a:t>
            </a:r>
            <a:r>
              <a:rPr lang="de-DE" dirty="0" err="1"/>
              <a:t>transforaminal</a:t>
            </a:r>
            <a:r>
              <a:rPr lang="de-DE" dirty="0"/>
              <a:t> </a:t>
            </a:r>
            <a:r>
              <a:rPr lang="de-DE" dirty="0" err="1"/>
              <a:t>approach</a:t>
            </a:r>
            <a:r>
              <a:rPr lang="de-DE" dirty="0"/>
              <a:t>’,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example</a:t>
            </a:r>
            <a:r>
              <a:rPr lang="de-DE" dirty="0"/>
              <a:t>.</a:t>
            </a:r>
          </a:p>
          <a:p>
            <a:endParaRPr lang="de-DE" dirty="0"/>
          </a:p>
        </p:txBody>
      </p:sp>
      <p:pic>
        <p:nvPicPr>
          <p:cNvPr id="17" name="Bildplatzhalter 16" descr="Ein Bild, das Wasser, Blau, Türkis, Azurblau enthält.&#10;&#10;Automatisch generierte Beschreibung">
            <a:extLst>
              <a:ext uri="{FF2B5EF4-FFF2-40B4-BE49-F238E27FC236}">
                <a16:creationId xmlns:a16="http://schemas.microsoft.com/office/drawing/2014/main" id="{AAD47C92-9C8E-21BC-0E63-B02AD1340C01}"/>
              </a:ext>
            </a:extLst>
          </p:cNvPr>
          <p:cNvPicPr>
            <a:picLocks noGrp="1" noChangeAspect="1"/>
          </p:cNvPicPr>
          <p:nvPr>
            <p:ph type="pic" sz="quarter" idx="69"/>
          </p:nvPr>
        </p:nvPicPr>
        <p:blipFill>
          <a:blip r:embed="rId2"/>
          <a:srcRect l="11719" r="11719"/>
          <a:stretch/>
        </p:blipFill>
        <p:spPr/>
      </p:pic>
      <p:sp>
        <p:nvSpPr>
          <p:cNvPr id="19" name="Textplatzhalter 18">
            <a:extLst>
              <a:ext uri="{FF2B5EF4-FFF2-40B4-BE49-F238E27FC236}">
                <a16:creationId xmlns:a16="http://schemas.microsoft.com/office/drawing/2014/main" id="{C6C3E19F-BA7A-72FF-2E69-8504DFABD0F9}"/>
              </a:ext>
            </a:extLst>
          </p:cNvPr>
          <p:cNvSpPr>
            <a:spLocks noGrp="1"/>
          </p:cNvSpPr>
          <p:nvPr>
            <p:ph type="body" sz="quarter" idx="70"/>
          </p:nvPr>
        </p:nvSpPr>
        <p:spPr/>
        <p:txBody>
          <a:bodyPr>
            <a:normAutofit/>
          </a:bodyPr>
          <a:lstStyle/>
          <a:p>
            <a:pPr lvl="0"/>
            <a:r>
              <a:rPr lang="de-DE" dirty="0"/>
              <a:t>Caption: </a:t>
            </a:r>
            <a:r>
              <a:rPr lang="de-DE" dirty="0" err="1"/>
              <a:t>Visualising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steps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‘</a:t>
            </a:r>
            <a:r>
              <a:rPr lang="de-DE" dirty="0" err="1"/>
              <a:t>transforaminal</a:t>
            </a:r>
            <a:r>
              <a:rPr lang="de-DE" dirty="0"/>
              <a:t> </a:t>
            </a:r>
            <a:r>
              <a:rPr lang="de-DE" dirty="0" err="1"/>
              <a:t>approach</a:t>
            </a:r>
            <a:r>
              <a:rPr lang="de-DE" dirty="0"/>
              <a:t>’,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example</a:t>
            </a:r>
            <a:r>
              <a:rPr lang="de-DE" dirty="0"/>
              <a:t>.</a:t>
            </a:r>
          </a:p>
        </p:txBody>
      </p:sp>
      <p:pic>
        <p:nvPicPr>
          <p:cNvPr id="11" name="Bildplatzhalter 10" descr="Ein Bild, das Wasser, Blau, Türkis, Azurblau enthält.&#10;&#10;Automatisch generierte Beschreibung">
            <a:extLst>
              <a:ext uri="{FF2B5EF4-FFF2-40B4-BE49-F238E27FC236}">
                <a16:creationId xmlns:a16="http://schemas.microsoft.com/office/drawing/2014/main" id="{673773A5-E557-6A60-8C17-4E43590DDE27}"/>
              </a:ext>
            </a:extLst>
          </p:cNvPr>
          <p:cNvPicPr>
            <a:picLocks noGrp="1" noChangeAspect="1"/>
          </p:cNvPicPr>
          <p:nvPr>
            <p:ph type="pic" sz="quarter" idx="71"/>
          </p:nvPr>
        </p:nvPicPr>
        <p:blipFill>
          <a:blip r:embed="rId2"/>
          <a:srcRect l="11719" r="11719"/>
          <a:stretch/>
        </p:blipFill>
        <p:spPr/>
      </p:pic>
      <p:sp>
        <p:nvSpPr>
          <p:cNvPr id="20" name="Textplatzhalter 19">
            <a:extLst>
              <a:ext uri="{FF2B5EF4-FFF2-40B4-BE49-F238E27FC236}">
                <a16:creationId xmlns:a16="http://schemas.microsoft.com/office/drawing/2014/main" id="{814C3F85-C7EF-531E-9B32-CEEB5647B763}"/>
              </a:ext>
            </a:extLst>
          </p:cNvPr>
          <p:cNvSpPr>
            <a:spLocks noGrp="1"/>
          </p:cNvSpPr>
          <p:nvPr>
            <p:ph type="body" sz="quarter" idx="72"/>
          </p:nvPr>
        </p:nvSpPr>
        <p:spPr/>
        <p:txBody>
          <a:bodyPr>
            <a:normAutofit/>
          </a:bodyPr>
          <a:lstStyle/>
          <a:p>
            <a:pPr lvl="0"/>
            <a:r>
              <a:rPr lang="de-DE" dirty="0"/>
              <a:t>Caption: </a:t>
            </a:r>
            <a:r>
              <a:rPr lang="de-DE" dirty="0" err="1"/>
              <a:t>Visualising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steps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‘</a:t>
            </a:r>
            <a:r>
              <a:rPr lang="de-DE" dirty="0" err="1"/>
              <a:t>transforaminal</a:t>
            </a:r>
            <a:r>
              <a:rPr lang="de-DE" dirty="0"/>
              <a:t> </a:t>
            </a:r>
            <a:r>
              <a:rPr lang="de-DE" dirty="0" err="1"/>
              <a:t>approach</a:t>
            </a:r>
            <a:r>
              <a:rPr lang="de-DE" dirty="0"/>
              <a:t>’,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example</a:t>
            </a:r>
            <a:r>
              <a:rPr lang="de-DE" dirty="0"/>
              <a:t>.</a:t>
            </a:r>
          </a:p>
        </p:txBody>
      </p:sp>
      <p:pic>
        <p:nvPicPr>
          <p:cNvPr id="15" name="Bildplatzhalter 14" descr="Ein Bild, das Wasser, Blau, Türkis, Azurblau enthält.&#10;&#10;Automatisch generierte Beschreibung">
            <a:extLst>
              <a:ext uri="{FF2B5EF4-FFF2-40B4-BE49-F238E27FC236}">
                <a16:creationId xmlns:a16="http://schemas.microsoft.com/office/drawing/2014/main" id="{54AC856B-E313-2111-CFDD-A83A6655C681}"/>
              </a:ext>
            </a:extLst>
          </p:cNvPr>
          <p:cNvPicPr>
            <a:picLocks noGrp="1" noChangeAspect="1"/>
          </p:cNvPicPr>
          <p:nvPr>
            <p:ph type="pic" sz="quarter" idx="73"/>
          </p:nvPr>
        </p:nvPicPr>
        <p:blipFill>
          <a:blip r:embed="rId2"/>
          <a:srcRect l="11719" r="11719"/>
          <a:stretch/>
        </p:blipFill>
        <p:spPr/>
      </p:pic>
      <p:sp>
        <p:nvSpPr>
          <p:cNvPr id="21" name="Textplatzhalter 20">
            <a:extLst>
              <a:ext uri="{FF2B5EF4-FFF2-40B4-BE49-F238E27FC236}">
                <a16:creationId xmlns:a16="http://schemas.microsoft.com/office/drawing/2014/main" id="{0DC1CD98-82EB-3AF8-DF1A-71FD361E0E93}"/>
              </a:ext>
            </a:extLst>
          </p:cNvPr>
          <p:cNvSpPr>
            <a:spLocks noGrp="1"/>
          </p:cNvSpPr>
          <p:nvPr>
            <p:ph type="body" sz="quarter" idx="74"/>
          </p:nvPr>
        </p:nvSpPr>
        <p:spPr/>
        <p:txBody>
          <a:bodyPr>
            <a:normAutofit/>
          </a:bodyPr>
          <a:lstStyle/>
          <a:p>
            <a:pPr lvl="0"/>
            <a:r>
              <a:rPr lang="de-DE" dirty="0"/>
              <a:t>Caption: </a:t>
            </a:r>
            <a:r>
              <a:rPr lang="de-DE" dirty="0" err="1"/>
              <a:t>Visualising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steps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‘</a:t>
            </a:r>
            <a:r>
              <a:rPr lang="de-DE" dirty="0" err="1"/>
              <a:t>transforaminal</a:t>
            </a:r>
            <a:r>
              <a:rPr lang="de-DE" dirty="0"/>
              <a:t> </a:t>
            </a:r>
            <a:r>
              <a:rPr lang="de-DE" dirty="0" err="1"/>
              <a:t>approach</a:t>
            </a:r>
            <a:r>
              <a:rPr lang="de-DE" dirty="0"/>
              <a:t>’,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example</a:t>
            </a:r>
            <a:r>
              <a:rPr lang="de-DE" dirty="0"/>
              <a:t>.</a:t>
            </a:r>
          </a:p>
        </p:txBody>
      </p:sp>
      <p:pic>
        <p:nvPicPr>
          <p:cNvPr id="31" name="Bildplatzhalter 30" descr="Ein Bild, das Wasser, Blau, Türkis, Azurblau enthält.&#10;&#10;Automatisch generierte Beschreibung">
            <a:extLst>
              <a:ext uri="{FF2B5EF4-FFF2-40B4-BE49-F238E27FC236}">
                <a16:creationId xmlns:a16="http://schemas.microsoft.com/office/drawing/2014/main" id="{CDDE8A71-F15C-FF78-9C6A-858DD0F8908F}"/>
              </a:ext>
            </a:extLst>
          </p:cNvPr>
          <p:cNvPicPr>
            <a:picLocks noGrp="1" noChangeAspect="1"/>
          </p:cNvPicPr>
          <p:nvPr>
            <p:ph type="pic" sz="quarter" idx="75"/>
          </p:nvPr>
        </p:nvPicPr>
        <p:blipFill>
          <a:blip r:embed="rId2"/>
          <a:srcRect l="11719" r="11719"/>
          <a:stretch/>
        </p:blipFill>
        <p:spPr/>
      </p:pic>
      <p:sp>
        <p:nvSpPr>
          <p:cNvPr id="23" name="Textplatzhalter 22">
            <a:extLst>
              <a:ext uri="{FF2B5EF4-FFF2-40B4-BE49-F238E27FC236}">
                <a16:creationId xmlns:a16="http://schemas.microsoft.com/office/drawing/2014/main" id="{AFCAF7C4-355C-62FC-2BAE-5958119FC2E3}"/>
              </a:ext>
            </a:extLst>
          </p:cNvPr>
          <p:cNvSpPr>
            <a:spLocks noGrp="1"/>
          </p:cNvSpPr>
          <p:nvPr>
            <p:ph type="body" sz="quarter" idx="76"/>
          </p:nvPr>
        </p:nvSpPr>
        <p:spPr/>
        <p:txBody>
          <a:bodyPr>
            <a:normAutofit/>
          </a:bodyPr>
          <a:lstStyle/>
          <a:p>
            <a:pPr lvl="0"/>
            <a:r>
              <a:rPr lang="de-DE" dirty="0"/>
              <a:t>Caption: </a:t>
            </a:r>
            <a:r>
              <a:rPr lang="de-DE" dirty="0" err="1"/>
              <a:t>Visualising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steps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‘</a:t>
            </a:r>
            <a:r>
              <a:rPr lang="de-DE" dirty="0" err="1"/>
              <a:t>transforaminal</a:t>
            </a:r>
            <a:r>
              <a:rPr lang="de-DE" dirty="0"/>
              <a:t> </a:t>
            </a:r>
            <a:r>
              <a:rPr lang="de-DE" dirty="0" err="1"/>
              <a:t>approach</a:t>
            </a:r>
            <a:r>
              <a:rPr lang="de-DE" dirty="0"/>
              <a:t>’,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example</a:t>
            </a:r>
            <a:r>
              <a:rPr lang="de-DE" dirty="0"/>
              <a:t>.</a:t>
            </a:r>
          </a:p>
        </p:txBody>
      </p:sp>
      <p:pic>
        <p:nvPicPr>
          <p:cNvPr id="33" name="Bildplatzhalter 32" descr="Ein Bild, das Wasser, Blau, Türkis, Azurblau enthält.&#10;&#10;Automatisch generierte Beschreibung">
            <a:extLst>
              <a:ext uri="{FF2B5EF4-FFF2-40B4-BE49-F238E27FC236}">
                <a16:creationId xmlns:a16="http://schemas.microsoft.com/office/drawing/2014/main" id="{739897B5-E6EB-0208-3BB3-09EA6494C545}"/>
              </a:ext>
            </a:extLst>
          </p:cNvPr>
          <p:cNvPicPr>
            <a:picLocks noGrp="1" noChangeAspect="1"/>
          </p:cNvPicPr>
          <p:nvPr>
            <p:ph type="pic" sz="quarter" idx="77"/>
          </p:nvPr>
        </p:nvPicPr>
        <p:blipFill>
          <a:blip r:embed="rId2"/>
          <a:srcRect l="11719" r="11719"/>
          <a:stretch/>
        </p:blipFill>
        <p:spPr/>
      </p:pic>
      <p:sp>
        <p:nvSpPr>
          <p:cNvPr id="25" name="Textplatzhalter 24">
            <a:extLst>
              <a:ext uri="{FF2B5EF4-FFF2-40B4-BE49-F238E27FC236}">
                <a16:creationId xmlns:a16="http://schemas.microsoft.com/office/drawing/2014/main" id="{D1279448-C063-8B79-4C4A-8CB7DB878B4C}"/>
              </a:ext>
            </a:extLst>
          </p:cNvPr>
          <p:cNvSpPr>
            <a:spLocks noGrp="1"/>
          </p:cNvSpPr>
          <p:nvPr>
            <p:ph type="body" sz="quarter" idx="78"/>
          </p:nvPr>
        </p:nvSpPr>
        <p:spPr/>
        <p:txBody>
          <a:bodyPr>
            <a:normAutofit/>
          </a:bodyPr>
          <a:lstStyle/>
          <a:p>
            <a:pPr lvl="0"/>
            <a:r>
              <a:rPr lang="de-DE" dirty="0"/>
              <a:t>Caption: </a:t>
            </a:r>
            <a:r>
              <a:rPr lang="de-DE" dirty="0" err="1"/>
              <a:t>Visualising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steps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‘</a:t>
            </a:r>
            <a:r>
              <a:rPr lang="de-DE" dirty="0" err="1"/>
              <a:t>transforaminal</a:t>
            </a:r>
            <a:r>
              <a:rPr lang="de-DE" dirty="0"/>
              <a:t> </a:t>
            </a:r>
            <a:r>
              <a:rPr lang="de-DE" dirty="0" err="1"/>
              <a:t>approach</a:t>
            </a:r>
            <a:r>
              <a:rPr lang="de-DE" dirty="0"/>
              <a:t>’,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example</a:t>
            </a:r>
            <a:r>
              <a:rPr lang="de-DE" dirty="0"/>
              <a:t>.</a:t>
            </a:r>
          </a:p>
        </p:txBody>
      </p:sp>
      <p:pic>
        <p:nvPicPr>
          <p:cNvPr id="35" name="Bildplatzhalter 34" descr="Ein Bild, das Wasser, Blau, Türkis, Azurblau enthält.&#10;&#10;Automatisch generierte Beschreibung">
            <a:extLst>
              <a:ext uri="{FF2B5EF4-FFF2-40B4-BE49-F238E27FC236}">
                <a16:creationId xmlns:a16="http://schemas.microsoft.com/office/drawing/2014/main" id="{BA8F77F8-A5C2-CA6F-21D4-1F61AF9DDF23}"/>
              </a:ext>
            </a:extLst>
          </p:cNvPr>
          <p:cNvPicPr>
            <a:picLocks noGrp="1" noChangeAspect="1"/>
          </p:cNvPicPr>
          <p:nvPr>
            <p:ph type="pic" sz="quarter" idx="79"/>
          </p:nvPr>
        </p:nvPicPr>
        <p:blipFill>
          <a:blip r:embed="rId2"/>
          <a:srcRect l="11677" r="11677"/>
          <a:stretch/>
        </p:blipFill>
        <p:spPr/>
      </p:pic>
      <p:sp>
        <p:nvSpPr>
          <p:cNvPr id="27" name="Textplatzhalter 26">
            <a:extLst>
              <a:ext uri="{FF2B5EF4-FFF2-40B4-BE49-F238E27FC236}">
                <a16:creationId xmlns:a16="http://schemas.microsoft.com/office/drawing/2014/main" id="{BC4013F2-EB3B-67C3-CF94-13D809D19548}"/>
              </a:ext>
            </a:extLst>
          </p:cNvPr>
          <p:cNvSpPr>
            <a:spLocks noGrp="1"/>
          </p:cNvSpPr>
          <p:nvPr>
            <p:ph type="body" sz="quarter" idx="80"/>
          </p:nvPr>
        </p:nvSpPr>
        <p:spPr/>
        <p:txBody>
          <a:bodyPr>
            <a:normAutofit/>
          </a:bodyPr>
          <a:lstStyle/>
          <a:p>
            <a:pPr lvl="0"/>
            <a:r>
              <a:rPr lang="de-DE" dirty="0"/>
              <a:t>Caption: </a:t>
            </a:r>
            <a:r>
              <a:rPr lang="de-DE" dirty="0" err="1"/>
              <a:t>Visualising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steps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‘</a:t>
            </a:r>
            <a:r>
              <a:rPr lang="de-DE" dirty="0" err="1"/>
              <a:t>transforaminal</a:t>
            </a:r>
            <a:r>
              <a:rPr lang="de-DE" dirty="0"/>
              <a:t> </a:t>
            </a:r>
            <a:r>
              <a:rPr lang="de-DE" dirty="0" err="1"/>
              <a:t>approach</a:t>
            </a:r>
            <a:r>
              <a:rPr lang="de-DE" dirty="0"/>
              <a:t>’,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example</a:t>
            </a:r>
            <a:r>
              <a:rPr lang="de-DE" dirty="0"/>
              <a:t>.</a:t>
            </a:r>
          </a:p>
        </p:txBody>
      </p:sp>
      <p:pic>
        <p:nvPicPr>
          <p:cNvPr id="37" name="Bildplatzhalter 36" descr="Ein Bild, das Wasser, Blau, Türkis, Azurblau enthält.&#10;&#10;Automatisch generierte Beschreibung">
            <a:extLst>
              <a:ext uri="{FF2B5EF4-FFF2-40B4-BE49-F238E27FC236}">
                <a16:creationId xmlns:a16="http://schemas.microsoft.com/office/drawing/2014/main" id="{138ECC57-98B9-9E82-DBB5-2157CC810F0D}"/>
              </a:ext>
            </a:extLst>
          </p:cNvPr>
          <p:cNvPicPr>
            <a:picLocks noGrp="1" noChangeAspect="1"/>
          </p:cNvPicPr>
          <p:nvPr>
            <p:ph type="pic" sz="quarter" idx="81"/>
          </p:nvPr>
        </p:nvPicPr>
        <p:blipFill>
          <a:blip r:embed="rId2"/>
          <a:srcRect l="11719" r="11719"/>
          <a:stretch/>
        </p:blipFill>
        <p:spPr/>
      </p:pic>
      <p:sp>
        <p:nvSpPr>
          <p:cNvPr id="29" name="Textplatzhalter 28">
            <a:extLst>
              <a:ext uri="{FF2B5EF4-FFF2-40B4-BE49-F238E27FC236}">
                <a16:creationId xmlns:a16="http://schemas.microsoft.com/office/drawing/2014/main" id="{56E4B643-7055-0B6F-F061-5CCFFBCF4922}"/>
              </a:ext>
            </a:extLst>
          </p:cNvPr>
          <p:cNvSpPr>
            <a:spLocks noGrp="1"/>
          </p:cNvSpPr>
          <p:nvPr>
            <p:ph type="body" sz="quarter" idx="82"/>
          </p:nvPr>
        </p:nvSpPr>
        <p:spPr/>
        <p:txBody>
          <a:bodyPr>
            <a:normAutofit/>
          </a:bodyPr>
          <a:lstStyle/>
          <a:p>
            <a:pPr lvl="0"/>
            <a:r>
              <a:rPr lang="de-DE" dirty="0"/>
              <a:t>Caption: </a:t>
            </a:r>
            <a:r>
              <a:rPr lang="de-DE" dirty="0" err="1"/>
              <a:t>Visualising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steps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‘</a:t>
            </a:r>
            <a:r>
              <a:rPr lang="de-DE" dirty="0" err="1"/>
              <a:t>transforaminal</a:t>
            </a:r>
            <a:r>
              <a:rPr lang="de-DE" dirty="0"/>
              <a:t> </a:t>
            </a:r>
            <a:r>
              <a:rPr lang="de-DE" dirty="0" err="1"/>
              <a:t>approach</a:t>
            </a:r>
            <a:r>
              <a:rPr lang="de-DE" dirty="0"/>
              <a:t>’,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example</a:t>
            </a:r>
            <a:r>
              <a:rPr lang="de-DE" dirty="0"/>
              <a:t>.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D78D1998-4810-1E75-7E45-B64806347E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Image </a:t>
            </a:r>
            <a:r>
              <a:rPr lang="de-DE" dirty="0" err="1"/>
              <a:t>gallery</a:t>
            </a:r>
            <a:r>
              <a:rPr lang="de-DE" dirty="0"/>
              <a:t> </a:t>
            </a:r>
            <a:r>
              <a:rPr lang="de-DE" dirty="0" err="1"/>
              <a:t>with</a:t>
            </a:r>
            <a:r>
              <a:rPr lang="de-DE" dirty="0"/>
              <a:t> 8 </a:t>
            </a:r>
            <a:r>
              <a:rPr lang="de-DE" dirty="0" err="1"/>
              <a:t>pictures</a:t>
            </a:r>
            <a:r>
              <a:rPr lang="de-DE" dirty="0"/>
              <a:t> (</a:t>
            </a:r>
            <a:r>
              <a:rPr lang="de-DE" dirty="0" err="1"/>
              <a:t>round</a:t>
            </a:r>
            <a:r>
              <a:rPr lang="de-DE" dirty="0"/>
              <a:t>)</a:t>
            </a:r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31CAD4BB-DAD8-7047-51C3-05E905055E2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86790" y="935050"/>
            <a:ext cx="1800000" cy="46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892647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platzhalter 6">
            <a:extLst>
              <a:ext uri="{FF2B5EF4-FFF2-40B4-BE49-F238E27FC236}">
                <a16:creationId xmlns:a16="http://schemas.microsoft.com/office/drawing/2014/main" id="{D3A74B86-209F-3B67-D43C-7DBB13E009BF}"/>
              </a:ext>
            </a:extLst>
          </p:cNvPr>
          <p:cNvSpPr>
            <a:spLocks noGrp="1"/>
          </p:cNvSpPr>
          <p:nvPr>
            <p:ph type="body" sz="quarter" idx="43"/>
          </p:nvPr>
        </p:nvSpPr>
        <p:spPr/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>
                <a:tab pos="1200150" algn="l"/>
              </a:tabLst>
              <a:defRPr/>
            </a:pPr>
            <a:r>
              <a:rPr lang="de-DE" dirty="0" err="1"/>
              <a:t>Lorem</a:t>
            </a:r>
            <a:r>
              <a:rPr lang="de-DE" dirty="0"/>
              <a:t> </a:t>
            </a:r>
            <a:r>
              <a:rPr lang="de-DE" dirty="0" err="1"/>
              <a:t>ipsum</a:t>
            </a:r>
            <a:r>
              <a:rPr lang="de-DE" dirty="0"/>
              <a:t> </a:t>
            </a:r>
            <a:r>
              <a:rPr lang="de-DE" dirty="0" err="1"/>
              <a:t>dolor</a:t>
            </a:r>
            <a:r>
              <a:rPr lang="de-DE" dirty="0"/>
              <a:t> </a:t>
            </a:r>
            <a:r>
              <a:rPr lang="de-DE" dirty="0" err="1"/>
              <a:t>sit</a:t>
            </a:r>
            <a:r>
              <a:rPr lang="de-DE" dirty="0"/>
              <a:t> </a:t>
            </a:r>
            <a:r>
              <a:rPr lang="de-DE" dirty="0" err="1"/>
              <a:t>amet</a:t>
            </a:r>
            <a:r>
              <a:rPr lang="de-DE" dirty="0"/>
              <a:t>, </a:t>
            </a:r>
            <a:r>
              <a:rPr lang="de-DE" dirty="0" err="1"/>
              <a:t>consetetur</a:t>
            </a:r>
            <a:r>
              <a:rPr lang="de-DE" dirty="0"/>
              <a:t> </a:t>
            </a:r>
            <a:r>
              <a:rPr lang="de-DE" dirty="0" err="1"/>
              <a:t>sadipscing</a:t>
            </a:r>
            <a:r>
              <a:rPr lang="de-DE" dirty="0"/>
              <a:t> </a:t>
            </a:r>
            <a:r>
              <a:rPr lang="de-DE" dirty="0" err="1"/>
              <a:t>elitr</a:t>
            </a:r>
            <a:r>
              <a:rPr lang="de-DE" dirty="0"/>
              <a:t>, sed </a:t>
            </a:r>
            <a:r>
              <a:rPr lang="de-DE" dirty="0" err="1"/>
              <a:t>diam</a:t>
            </a:r>
            <a:r>
              <a:rPr lang="de-DE" dirty="0"/>
              <a:t> </a:t>
            </a:r>
            <a:r>
              <a:rPr lang="de-DE" dirty="0" err="1"/>
              <a:t>nonumy</a:t>
            </a:r>
            <a:r>
              <a:rPr lang="de-DE" dirty="0"/>
              <a:t> </a:t>
            </a:r>
            <a:r>
              <a:rPr lang="de-DE" dirty="0" err="1"/>
              <a:t>eirmod</a:t>
            </a:r>
            <a:r>
              <a:rPr lang="de-DE" dirty="0"/>
              <a:t> </a:t>
            </a:r>
            <a:r>
              <a:rPr lang="de-DE" dirty="0" err="1"/>
              <a:t>tempor</a:t>
            </a:r>
            <a:r>
              <a:rPr lang="de-DE" dirty="0"/>
              <a:t> </a:t>
            </a:r>
            <a:r>
              <a:rPr lang="de-DE" dirty="0" err="1"/>
              <a:t>invidunt</a:t>
            </a:r>
            <a:r>
              <a:rPr lang="de-DE" dirty="0"/>
              <a:t> </a:t>
            </a:r>
            <a:r>
              <a:rPr lang="de-DE" dirty="0" err="1"/>
              <a:t>ut</a:t>
            </a:r>
            <a:r>
              <a:rPr lang="de-DE" dirty="0"/>
              <a:t> </a:t>
            </a:r>
            <a:r>
              <a:rPr lang="de-DE" dirty="0" err="1"/>
              <a:t>labore</a:t>
            </a:r>
            <a:r>
              <a:rPr lang="de-DE" dirty="0"/>
              <a:t> et </a:t>
            </a:r>
            <a:r>
              <a:rPr lang="de-DE" dirty="0" err="1"/>
              <a:t>dolore</a:t>
            </a:r>
            <a:r>
              <a:rPr lang="de-DE" dirty="0"/>
              <a:t> magna </a:t>
            </a:r>
            <a:r>
              <a:rPr lang="de-DE" dirty="0" err="1"/>
              <a:t>aliquyam</a:t>
            </a:r>
            <a:r>
              <a:rPr lang="de-DE" dirty="0"/>
              <a:t> erat, sed </a:t>
            </a:r>
            <a:r>
              <a:rPr lang="de-DE" dirty="0" err="1"/>
              <a:t>diam</a:t>
            </a:r>
            <a:r>
              <a:rPr lang="de-DE" dirty="0"/>
              <a:t> </a:t>
            </a:r>
            <a:r>
              <a:rPr lang="de-DE" dirty="0" err="1"/>
              <a:t>voluptua</a:t>
            </a:r>
            <a:r>
              <a:rPr lang="de-DE" dirty="0"/>
              <a:t>. </a:t>
            </a:r>
            <a:r>
              <a:rPr lang="de-DE" dirty="0">
                <a:solidFill>
                  <a:schemeClr val="tx1">
                    <a:lumMod val="40000"/>
                    <a:lumOff val="60000"/>
                  </a:schemeClr>
                </a:solidFill>
              </a:rPr>
              <a:t>Name </a:t>
            </a:r>
            <a:r>
              <a:rPr lang="de-DE" dirty="0" err="1">
                <a:solidFill>
                  <a:schemeClr val="tx1">
                    <a:lumMod val="40000"/>
                    <a:lumOff val="60000"/>
                  </a:schemeClr>
                </a:solidFill>
              </a:rPr>
              <a:t>of</a:t>
            </a:r>
            <a:r>
              <a:rPr lang="de-DE" dirty="0">
                <a:solidFill>
                  <a:schemeClr val="tx1">
                    <a:lumMod val="40000"/>
                    <a:lumOff val="60000"/>
                  </a:schemeClr>
                </a:solidFill>
              </a:rPr>
              <a:t> </a:t>
            </a:r>
            <a:r>
              <a:rPr lang="de-DE" dirty="0" err="1">
                <a:solidFill>
                  <a:schemeClr val="tx1">
                    <a:lumMod val="40000"/>
                    <a:lumOff val="60000"/>
                  </a:schemeClr>
                </a:solidFill>
              </a:rPr>
              <a:t>the</a:t>
            </a:r>
            <a:r>
              <a:rPr lang="de-DE" dirty="0">
                <a:solidFill>
                  <a:schemeClr val="tx1">
                    <a:lumMod val="40000"/>
                    <a:lumOff val="60000"/>
                  </a:schemeClr>
                </a:solidFill>
              </a:rPr>
              <a:t> </a:t>
            </a:r>
            <a:r>
              <a:rPr lang="de-DE" dirty="0" err="1">
                <a:solidFill>
                  <a:schemeClr val="tx1">
                    <a:lumMod val="40000"/>
                    <a:lumOff val="60000"/>
                  </a:schemeClr>
                </a:solidFill>
              </a:rPr>
              <a:t>literature</a:t>
            </a:r>
            <a:r>
              <a:rPr lang="de-DE" dirty="0">
                <a:solidFill>
                  <a:schemeClr val="tx1">
                    <a:lumMod val="40000"/>
                    <a:lumOff val="60000"/>
                  </a:schemeClr>
                </a:solidFill>
              </a:rPr>
              <a:t>. </a:t>
            </a:r>
            <a:r>
              <a:rPr lang="de-DE" dirty="0"/>
              <a:t>At </a:t>
            </a:r>
            <a:r>
              <a:rPr lang="de-DE" dirty="0" err="1"/>
              <a:t>vero</a:t>
            </a:r>
            <a:r>
              <a:rPr lang="de-DE" dirty="0"/>
              <a:t> </a:t>
            </a:r>
            <a:r>
              <a:rPr lang="de-DE" dirty="0" err="1"/>
              <a:t>eos</a:t>
            </a:r>
            <a:r>
              <a:rPr lang="de-DE" dirty="0"/>
              <a:t> et </a:t>
            </a:r>
            <a:r>
              <a:rPr lang="de-DE" dirty="0" err="1"/>
              <a:t>accusam</a:t>
            </a:r>
            <a:r>
              <a:rPr lang="de-DE" dirty="0"/>
              <a:t> et </a:t>
            </a:r>
            <a:r>
              <a:rPr lang="de-DE" dirty="0" err="1"/>
              <a:t>justo</a:t>
            </a:r>
            <a:r>
              <a:rPr lang="de-DE" dirty="0"/>
              <a:t> </a:t>
            </a:r>
            <a:r>
              <a:rPr lang="de-DE" dirty="0" err="1"/>
              <a:t>duo</a:t>
            </a:r>
            <a:r>
              <a:rPr lang="de-DE" dirty="0"/>
              <a:t> </a:t>
            </a:r>
            <a:r>
              <a:rPr lang="de-DE" dirty="0" err="1"/>
              <a:t>dolores</a:t>
            </a:r>
            <a:r>
              <a:rPr lang="de-DE" dirty="0"/>
              <a:t> et </a:t>
            </a:r>
            <a:r>
              <a:rPr lang="de-DE" dirty="0" err="1"/>
              <a:t>ea</a:t>
            </a:r>
            <a:r>
              <a:rPr lang="de-DE" dirty="0"/>
              <a:t> </a:t>
            </a:r>
            <a:r>
              <a:rPr lang="de-DE" dirty="0" err="1"/>
              <a:t>rebum</a:t>
            </a:r>
            <a:r>
              <a:rPr lang="de-DE" dirty="0"/>
              <a:t>. Stet </a:t>
            </a:r>
            <a:r>
              <a:rPr lang="de-DE" dirty="0" err="1"/>
              <a:t>clita</a:t>
            </a:r>
            <a:r>
              <a:rPr lang="de-DE" dirty="0"/>
              <a:t> </a:t>
            </a:r>
            <a:r>
              <a:rPr lang="de-DE" dirty="0" err="1"/>
              <a:t>kasd</a:t>
            </a:r>
            <a:r>
              <a:rPr lang="de-DE" dirty="0"/>
              <a:t> </a:t>
            </a:r>
            <a:r>
              <a:rPr lang="de-DE" dirty="0" err="1"/>
              <a:t>gubergren</a:t>
            </a:r>
            <a:r>
              <a:rPr lang="de-DE" dirty="0"/>
              <a:t>, </a:t>
            </a:r>
            <a:r>
              <a:rPr lang="de-DE" dirty="0" err="1"/>
              <a:t>no</a:t>
            </a:r>
            <a:r>
              <a:rPr lang="de-DE" dirty="0"/>
              <a:t> </a:t>
            </a:r>
            <a:r>
              <a:rPr lang="de-DE" dirty="0" err="1"/>
              <a:t>sea</a:t>
            </a:r>
            <a:r>
              <a:rPr lang="de-DE" dirty="0"/>
              <a:t> </a:t>
            </a:r>
            <a:r>
              <a:rPr lang="de-DE" dirty="0" err="1"/>
              <a:t>takimata</a:t>
            </a:r>
            <a:r>
              <a:rPr lang="de-DE" dirty="0"/>
              <a:t> sanctus </a:t>
            </a:r>
            <a:r>
              <a:rPr lang="de-DE" dirty="0" err="1"/>
              <a:t>est</a:t>
            </a:r>
            <a:r>
              <a:rPr lang="de-DE" dirty="0"/>
              <a:t> </a:t>
            </a:r>
            <a:r>
              <a:rPr lang="de-DE" dirty="0" err="1"/>
              <a:t>Lorem</a:t>
            </a:r>
            <a:r>
              <a:rPr lang="de-DE" dirty="0"/>
              <a:t> </a:t>
            </a:r>
            <a:r>
              <a:rPr lang="de-DE" dirty="0" err="1"/>
              <a:t>ipsum</a:t>
            </a:r>
            <a:r>
              <a:rPr lang="de-DE" dirty="0"/>
              <a:t> </a:t>
            </a:r>
            <a:r>
              <a:rPr lang="de-DE" dirty="0" err="1"/>
              <a:t>dolor</a:t>
            </a:r>
            <a:r>
              <a:rPr lang="de-DE" dirty="0"/>
              <a:t> </a:t>
            </a:r>
            <a:r>
              <a:rPr lang="de-DE" dirty="0" err="1"/>
              <a:t>sit</a:t>
            </a:r>
            <a:r>
              <a:rPr lang="de-DE" dirty="0"/>
              <a:t> </a:t>
            </a:r>
            <a:r>
              <a:rPr lang="de-DE" dirty="0" err="1"/>
              <a:t>amet</a:t>
            </a:r>
            <a:r>
              <a:rPr lang="de-DE" dirty="0"/>
              <a:t>. </a:t>
            </a:r>
          </a:p>
          <a:p>
            <a:pPr marL="342900" marR="0" lvl="0" indent="-342900" algn="l" defTabSz="914400" rtl="0" eaLnBrk="1" fontAlgn="auto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>
                <a:tab pos="1200150" algn="l"/>
              </a:tabLst>
              <a:defRPr/>
            </a:pPr>
            <a:r>
              <a:rPr lang="de-DE" dirty="0" err="1"/>
              <a:t>Lorem</a:t>
            </a:r>
            <a:r>
              <a:rPr lang="de-DE" dirty="0"/>
              <a:t> </a:t>
            </a:r>
            <a:r>
              <a:rPr lang="de-DE" dirty="0" err="1"/>
              <a:t>ipsum</a:t>
            </a:r>
            <a:r>
              <a:rPr lang="de-DE" dirty="0"/>
              <a:t> </a:t>
            </a:r>
            <a:r>
              <a:rPr lang="de-DE" dirty="0" err="1"/>
              <a:t>dolor</a:t>
            </a:r>
            <a:r>
              <a:rPr lang="de-DE" dirty="0"/>
              <a:t> </a:t>
            </a:r>
            <a:r>
              <a:rPr lang="de-DE" dirty="0" err="1"/>
              <a:t>sit</a:t>
            </a:r>
            <a:r>
              <a:rPr lang="de-DE" dirty="0"/>
              <a:t> </a:t>
            </a:r>
            <a:r>
              <a:rPr lang="de-DE" dirty="0" err="1"/>
              <a:t>amet</a:t>
            </a:r>
            <a:r>
              <a:rPr lang="de-DE" dirty="0"/>
              <a:t>, </a:t>
            </a:r>
            <a:r>
              <a:rPr lang="de-DE" dirty="0" err="1"/>
              <a:t>consetetur</a:t>
            </a:r>
            <a:r>
              <a:rPr lang="de-DE" dirty="0"/>
              <a:t> </a:t>
            </a:r>
            <a:r>
              <a:rPr lang="de-DE" dirty="0" err="1"/>
              <a:t>sadipscing</a:t>
            </a:r>
            <a:r>
              <a:rPr lang="de-DE" dirty="0"/>
              <a:t> </a:t>
            </a:r>
            <a:r>
              <a:rPr lang="de-DE" dirty="0" err="1"/>
              <a:t>elitr</a:t>
            </a:r>
            <a:r>
              <a:rPr lang="de-DE" dirty="0"/>
              <a:t>, sed </a:t>
            </a:r>
            <a:r>
              <a:rPr lang="de-DE" dirty="0" err="1"/>
              <a:t>diam</a:t>
            </a:r>
            <a:r>
              <a:rPr lang="de-DE" dirty="0"/>
              <a:t> </a:t>
            </a:r>
            <a:r>
              <a:rPr lang="de-DE" dirty="0" err="1"/>
              <a:t>nonumy</a:t>
            </a:r>
            <a:r>
              <a:rPr lang="de-DE" dirty="0"/>
              <a:t> </a:t>
            </a:r>
            <a:r>
              <a:rPr lang="de-DE" dirty="0" err="1"/>
              <a:t>eirmod</a:t>
            </a:r>
            <a:r>
              <a:rPr lang="de-DE" dirty="0"/>
              <a:t> </a:t>
            </a:r>
            <a:r>
              <a:rPr lang="de-DE" dirty="0" err="1"/>
              <a:t>tempor</a:t>
            </a:r>
            <a:r>
              <a:rPr lang="de-DE" dirty="0"/>
              <a:t> </a:t>
            </a:r>
            <a:r>
              <a:rPr lang="de-DE" dirty="0" err="1"/>
              <a:t>invidunt</a:t>
            </a:r>
            <a:r>
              <a:rPr lang="de-DE" dirty="0"/>
              <a:t> </a:t>
            </a:r>
            <a:r>
              <a:rPr lang="de-DE" dirty="0" err="1"/>
              <a:t>ut</a:t>
            </a:r>
            <a:r>
              <a:rPr lang="de-DE" dirty="0"/>
              <a:t> </a:t>
            </a:r>
            <a:r>
              <a:rPr lang="de-DE" dirty="0" err="1"/>
              <a:t>labore</a:t>
            </a:r>
            <a:r>
              <a:rPr lang="de-DE" dirty="0"/>
              <a:t> et </a:t>
            </a:r>
            <a:r>
              <a:rPr lang="de-DE" dirty="0" err="1"/>
              <a:t>dolore</a:t>
            </a:r>
            <a:r>
              <a:rPr lang="de-DE" dirty="0"/>
              <a:t> magna </a:t>
            </a:r>
            <a:r>
              <a:rPr lang="de-DE" dirty="0" err="1"/>
              <a:t>aliquyam</a:t>
            </a:r>
            <a:r>
              <a:rPr lang="de-DE" dirty="0"/>
              <a:t> erat, sed </a:t>
            </a:r>
            <a:r>
              <a:rPr lang="de-DE" dirty="0" err="1"/>
              <a:t>diam</a:t>
            </a:r>
            <a:r>
              <a:rPr lang="de-DE" dirty="0"/>
              <a:t> </a:t>
            </a:r>
            <a:r>
              <a:rPr lang="de-DE" dirty="0" err="1"/>
              <a:t>voluptua</a:t>
            </a:r>
            <a:r>
              <a:rPr lang="de-DE" dirty="0"/>
              <a:t>. </a:t>
            </a:r>
            <a:r>
              <a:rPr lang="de-DE" dirty="0">
                <a:solidFill>
                  <a:schemeClr val="tx1">
                    <a:lumMod val="40000"/>
                    <a:lumOff val="60000"/>
                  </a:schemeClr>
                </a:solidFill>
              </a:rPr>
              <a:t>Name </a:t>
            </a:r>
            <a:r>
              <a:rPr lang="de-DE" dirty="0" err="1">
                <a:solidFill>
                  <a:schemeClr val="tx1">
                    <a:lumMod val="40000"/>
                    <a:lumOff val="60000"/>
                  </a:schemeClr>
                </a:solidFill>
              </a:rPr>
              <a:t>of</a:t>
            </a:r>
            <a:r>
              <a:rPr lang="de-DE" dirty="0">
                <a:solidFill>
                  <a:schemeClr val="tx1">
                    <a:lumMod val="40000"/>
                    <a:lumOff val="60000"/>
                  </a:schemeClr>
                </a:solidFill>
              </a:rPr>
              <a:t> </a:t>
            </a:r>
            <a:r>
              <a:rPr lang="de-DE" dirty="0" err="1">
                <a:solidFill>
                  <a:schemeClr val="tx1">
                    <a:lumMod val="40000"/>
                    <a:lumOff val="60000"/>
                  </a:schemeClr>
                </a:solidFill>
              </a:rPr>
              <a:t>the</a:t>
            </a:r>
            <a:r>
              <a:rPr lang="de-DE" dirty="0">
                <a:solidFill>
                  <a:schemeClr val="tx1">
                    <a:lumMod val="40000"/>
                    <a:lumOff val="60000"/>
                  </a:schemeClr>
                </a:solidFill>
              </a:rPr>
              <a:t> </a:t>
            </a:r>
            <a:r>
              <a:rPr lang="de-DE" dirty="0" err="1">
                <a:solidFill>
                  <a:schemeClr val="tx1">
                    <a:lumMod val="40000"/>
                    <a:lumOff val="60000"/>
                  </a:schemeClr>
                </a:solidFill>
              </a:rPr>
              <a:t>literature</a:t>
            </a:r>
            <a:r>
              <a:rPr lang="de-DE" dirty="0">
                <a:solidFill>
                  <a:schemeClr val="tx1">
                    <a:lumMod val="40000"/>
                    <a:lumOff val="60000"/>
                  </a:schemeClr>
                </a:solidFill>
              </a:rPr>
              <a:t>. </a:t>
            </a:r>
            <a:r>
              <a:rPr lang="de-DE" dirty="0"/>
              <a:t>At </a:t>
            </a:r>
            <a:r>
              <a:rPr lang="de-DE" dirty="0" err="1"/>
              <a:t>vero</a:t>
            </a:r>
            <a:r>
              <a:rPr lang="de-DE" dirty="0"/>
              <a:t> </a:t>
            </a:r>
            <a:r>
              <a:rPr lang="de-DE" dirty="0" err="1"/>
              <a:t>eos</a:t>
            </a:r>
            <a:r>
              <a:rPr lang="de-DE" dirty="0"/>
              <a:t> et </a:t>
            </a:r>
            <a:r>
              <a:rPr lang="de-DE" dirty="0" err="1"/>
              <a:t>accusam</a:t>
            </a:r>
            <a:r>
              <a:rPr lang="de-DE" dirty="0"/>
              <a:t> et </a:t>
            </a:r>
            <a:r>
              <a:rPr lang="de-DE" dirty="0" err="1"/>
              <a:t>justo</a:t>
            </a:r>
            <a:r>
              <a:rPr lang="de-DE" dirty="0"/>
              <a:t> </a:t>
            </a:r>
            <a:r>
              <a:rPr lang="de-DE" dirty="0" err="1"/>
              <a:t>duo</a:t>
            </a:r>
            <a:r>
              <a:rPr lang="de-DE" dirty="0"/>
              <a:t> </a:t>
            </a:r>
            <a:r>
              <a:rPr lang="de-DE" dirty="0" err="1"/>
              <a:t>dolores</a:t>
            </a:r>
            <a:r>
              <a:rPr lang="de-DE" dirty="0"/>
              <a:t> et </a:t>
            </a:r>
            <a:r>
              <a:rPr lang="de-DE" dirty="0" err="1"/>
              <a:t>ea</a:t>
            </a:r>
            <a:r>
              <a:rPr lang="de-DE" dirty="0"/>
              <a:t> </a:t>
            </a:r>
            <a:r>
              <a:rPr lang="de-DE" dirty="0" err="1"/>
              <a:t>rebum</a:t>
            </a:r>
            <a:r>
              <a:rPr lang="de-DE" dirty="0"/>
              <a:t>. Stet </a:t>
            </a:r>
            <a:r>
              <a:rPr lang="de-DE" dirty="0" err="1"/>
              <a:t>clita</a:t>
            </a:r>
            <a:r>
              <a:rPr lang="de-DE" dirty="0"/>
              <a:t> </a:t>
            </a:r>
            <a:r>
              <a:rPr lang="de-DE" dirty="0" err="1"/>
              <a:t>kasd</a:t>
            </a:r>
            <a:r>
              <a:rPr lang="de-DE" dirty="0"/>
              <a:t> </a:t>
            </a:r>
            <a:r>
              <a:rPr lang="de-DE" dirty="0" err="1"/>
              <a:t>gubergren</a:t>
            </a:r>
            <a:r>
              <a:rPr lang="de-DE" dirty="0"/>
              <a:t>, </a:t>
            </a:r>
            <a:r>
              <a:rPr lang="de-DE" dirty="0" err="1"/>
              <a:t>no</a:t>
            </a:r>
            <a:r>
              <a:rPr lang="de-DE" dirty="0"/>
              <a:t> </a:t>
            </a:r>
            <a:r>
              <a:rPr lang="de-DE" dirty="0" err="1"/>
              <a:t>sea</a:t>
            </a:r>
            <a:r>
              <a:rPr lang="de-DE" dirty="0"/>
              <a:t> </a:t>
            </a:r>
            <a:r>
              <a:rPr lang="de-DE" dirty="0" err="1"/>
              <a:t>takimata</a:t>
            </a:r>
            <a:r>
              <a:rPr lang="de-DE" dirty="0"/>
              <a:t> sanctus </a:t>
            </a:r>
            <a:r>
              <a:rPr lang="de-DE" dirty="0" err="1"/>
              <a:t>est</a:t>
            </a:r>
            <a:r>
              <a:rPr lang="de-DE" dirty="0"/>
              <a:t> </a:t>
            </a:r>
            <a:r>
              <a:rPr lang="de-DE" dirty="0" err="1"/>
              <a:t>Lorem</a:t>
            </a:r>
            <a:r>
              <a:rPr lang="de-DE" dirty="0"/>
              <a:t> </a:t>
            </a:r>
            <a:r>
              <a:rPr lang="de-DE" dirty="0" err="1"/>
              <a:t>ipsum</a:t>
            </a:r>
            <a:r>
              <a:rPr lang="de-DE" dirty="0"/>
              <a:t> </a:t>
            </a:r>
            <a:r>
              <a:rPr lang="de-DE" dirty="0" err="1"/>
              <a:t>dolor</a:t>
            </a:r>
            <a:r>
              <a:rPr lang="de-DE" dirty="0"/>
              <a:t> </a:t>
            </a:r>
            <a:r>
              <a:rPr lang="de-DE" dirty="0" err="1"/>
              <a:t>sit</a:t>
            </a:r>
            <a:r>
              <a:rPr lang="de-DE" dirty="0"/>
              <a:t> </a:t>
            </a:r>
            <a:r>
              <a:rPr lang="de-DE" dirty="0" err="1"/>
              <a:t>amet</a:t>
            </a:r>
            <a:r>
              <a:rPr lang="de-DE" dirty="0"/>
              <a:t>. </a:t>
            </a:r>
          </a:p>
          <a:p>
            <a:pPr marL="342900" marR="0" lvl="0" indent="-342900" algn="l" defTabSz="914400" rtl="0" eaLnBrk="1" fontAlgn="auto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>
                <a:tab pos="1200150" algn="l"/>
              </a:tabLst>
              <a:defRPr/>
            </a:pPr>
            <a:r>
              <a:rPr lang="de-DE" dirty="0" err="1"/>
              <a:t>Lorem</a:t>
            </a:r>
            <a:r>
              <a:rPr lang="de-DE" dirty="0"/>
              <a:t> </a:t>
            </a:r>
            <a:r>
              <a:rPr lang="de-DE" dirty="0" err="1"/>
              <a:t>ipsum</a:t>
            </a:r>
            <a:r>
              <a:rPr lang="de-DE" dirty="0"/>
              <a:t> </a:t>
            </a:r>
            <a:r>
              <a:rPr lang="de-DE" dirty="0" err="1"/>
              <a:t>dolor</a:t>
            </a:r>
            <a:r>
              <a:rPr lang="de-DE" dirty="0"/>
              <a:t> </a:t>
            </a:r>
            <a:r>
              <a:rPr lang="de-DE" dirty="0" err="1"/>
              <a:t>sit</a:t>
            </a:r>
            <a:r>
              <a:rPr lang="de-DE" dirty="0"/>
              <a:t> </a:t>
            </a:r>
            <a:r>
              <a:rPr lang="de-DE" dirty="0" err="1"/>
              <a:t>amet</a:t>
            </a:r>
            <a:r>
              <a:rPr lang="de-DE" dirty="0"/>
              <a:t>, </a:t>
            </a:r>
            <a:r>
              <a:rPr lang="de-DE" dirty="0" err="1"/>
              <a:t>consetetur</a:t>
            </a:r>
            <a:r>
              <a:rPr lang="de-DE" dirty="0"/>
              <a:t> </a:t>
            </a:r>
            <a:r>
              <a:rPr lang="de-DE" dirty="0" err="1"/>
              <a:t>sadipscing</a:t>
            </a:r>
            <a:r>
              <a:rPr lang="de-DE" dirty="0"/>
              <a:t> </a:t>
            </a:r>
            <a:r>
              <a:rPr lang="de-DE" dirty="0" err="1"/>
              <a:t>elitr</a:t>
            </a:r>
            <a:r>
              <a:rPr lang="de-DE" dirty="0"/>
              <a:t>, sed </a:t>
            </a:r>
            <a:r>
              <a:rPr lang="de-DE" dirty="0" err="1"/>
              <a:t>diam</a:t>
            </a:r>
            <a:r>
              <a:rPr lang="de-DE" dirty="0"/>
              <a:t> </a:t>
            </a:r>
            <a:r>
              <a:rPr lang="de-DE" dirty="0" err="1"/>
              <a:t>nonumy</a:t>
            </a:r>
            <a:r>
              <a:rPr lang="de-DE" dirty="0"/>
              <a:t> </a:t>
            </a:r>
            <a:r>
              <a:rPr lang="de-DE" dirty="0" err="1"/>
              <a:t>eirmod</a:t>
            </a:r>
            <a:r>
              <a:rPr lang="de-DE" dirty="0"/>
              <a:t> </a:t>
            </a:r>
            <a:r>
              <a:rPr lang="de-DE" dirty="0" err="1"/>
              <a:t>tempor</a:t>
            </a:r>
            <a:r>
              <a:rPr lang="de-DE" dirty="0"/>
              <a:t> </a:t>
            </a:r>
            <a:r>
              <a:rPr lang="de-DE" dirty="0" err="1"/>
              <a:t>invidunt</a:t>
            </a:r>
            <a:r>
              <a:rPr lang="de-DE" dirty="0"/>
              <a:t> </a:t>
            </a:r>
            <a:r>
              <a:rPr lang="de-DE" dirty="0" err="1"/>
              <a:t>ut</a:t>
            </a:r>
            <a:r>
              <a:rPr lang="de-DE" dirty="0"/>
              <a:t> </a:t>
            </a:r>
            <a:r>
              <a:rPr lang="de-DE" dirty="0" err="1"/>
              <a:t>labore</a:t>
            </a:r>
            <a:r>
              <a:rPr lang="de-DE" dirty="0"/>
              <a:t> et </a:t>
            </a:r>
            <a:r>
              <a:rPr lang="de-DE" dirty="0" err="1"/>
              <a:t>dolore</a:t>
            </a:r>
            <a:r>
              <a:rPr lang="de-DE" dirty="0"/>
              <a:t> magna </a:t>
            </a:r>
            <a:r>
              <a:rPr lang="de-DE" dirty="0" err="1"/>
              <a:t>aliquyam</a:t>
            </a:r>
            <a:r>
              <a:rPr lang="de-DE" dirty="0"/>
              <a:t> erat, sed </a:t>
            </a:r>
            <a:r>
              <a:rPr lang="de-DE" dirty="0" err="1"/>
              <a:t>diam</a:t>
            </a:r>
            <a:r>
              <a:rPr lang="de-DE" dirty="0"/>
              <a:t> </a:t>
            </a:r>
            <a:r>
              <a:rPr lang="de-DE" dirty="0" err="1"/>
              <a:t>voluptua</a:t>
            </a:r>
            <a:r>
              <a:rPr lang="de-DE" dirty="0"/>
              <a:t>. </a:t>
            </a:r>
            <a:r>
              <a:rPr lang="de-DE" dirty="0">
                <a:solidFill>
                  <a:schemeClr val="tx1">
                    <a:lumMod val="40000"/>
                    <a:lumOff val="60000"/>
                  </a:schemeClr>
                </a:solidFill>
              </a:rPr>
              <a:t>Name </a:t>
            </a:r>
            <a:r>
              <a:rPr lang="de-DE" dirty="0" err="1">
                <a:solidFill>
                  <a:schemeClr val="tx1">
                    <a:lumMod val="40000"/>
                    <a:lumOff val="60000"/>
                  </a:schemeClr>
                </a:solidFill>
              </a:rPr>
              <a:t>of</a:t>
            </a:r>
            <a:r>
              <a:rPr lang="de-DE" dirty="0">
                <a:solidFill>
                  <a:schemeClr val="tx1">
                    <a:lumMod val="40000"/>
                    <a:lumOff val="60000"/>
                  </a:schemeClr>
                </a:solidFill>
              </a:rPr>
              <a:t> </a:t>
            </a:r>
            <a:r>
              <a:rPr lang="de-DE" dirty="0" err="1">
                <a:solidFill>
                  <a:schemeClr val="tx1">
                    <a:lumMod val="40000"/>
                    <a:lumOff val="60000"/>
                  </a:schemeClr>
                </a:solidFill>
              </a:rPr>
              <a:t>the</a:t>
            </a:r>
            <a:r>
              <a:rPr lang="de-DE" dirty="0">
                <a:solidFill>
                  <a:schemeClr val="tx1">
                    <a:lumMod val="40000"/>
                    <a:lumOff val="60000"/>
                  </a:schemeClr>
                </a:solidFill>
              </a:rPr>
              <a:t> </a:t>
            </a:r>
            <a:r>
              <a:rPr lang="de-DE" dirty="0" err="1">
                <a:solidFill>
                  <a:schemeClr val="tx1">
                    <a:lumMod val="40000"/>
                    <a:lumOff val="60000"/>
                  </a:schemeClr>
                </a:solidFill>
              </a:rPr>
              <a:t>literature</a:t>
            </a:r>
            <a:r>
              <a:rPr lang="de-DE" dirty="0">
                <a:solidFill>
                  <a:schemeClr val="tx1">
                    <a:lumMod val="40000"/>
                    <a:lumOff val="60000"/>
                  </a:schemeClr>
                </a:solidFill>
              </a:rPr>
              <a:t>. </a:t>
            </a:r>
            <a:r>
              <a:rPr lang="de-DE" dirty="0"/>
              <a:t>At </a:t>
            </a:r>
            <a:r>
              <a:rPr lang="de-DE" dirty="0" err="1"/>
              <a:t>vero</a:t>
            </a:r>
            <a:r>
              <a:rPr lang="de-DE" dirty="0"/>
              <a:t> </a:t>
            </a:r>
            <a:r>
              <a:rPr lang="de-DE" dirty="0" err="1"/>
              <a:t>eos</a:t>
            </a:r>
            <a:r>
              <a:rPr lang="de-DE" dirty="0"/>
              <a:t> et </a:t>
            </a:r>
            <a:r>
              <a:rPr lang="de-DE" dirty="0" err="1"/>
              <a:t>accusam</a:t>
            </a:r>
            <a:r>
              <a:rPr lang="de-DE" dirty="0"/>
              <a:t> et </a:t>
            </a:r>
            <a:r>
              <a:rPr lang="de-DE" dirty="0" err="1"/>
              <a:t>justo</a:t>
            </a:r>
            <a:r>
              <a:rPr lang="de-DE" dirty="0"/>
              <a:t> </a:t>
            </a:r>
            <a:r>
              <a:rPr lang="de-DE" dirty="0" err="1"/>
              <a:t>duo</a:t>
            </a:r>
            <a:r>
              <a:rPr lang="de-DE" dirty="0"/>
              <a:t> </a:t>
            </a:r>
            <a:r>
              <a:rPr lang="de-DE" dirty="0" err="1"/>
              <a:t>dolores</a:t>
            </a:r>
            <a:r>
              <a:rPr lang="de-DE" dirty="0"/>
              <a:t> et </a:t>
            </a:r>
            <a:r>
              <a:rPr lang="de-DE" dirty="0" err="1"/>
              <a:t>ea</a:t>
            </a:r>
            <a:r>
              <a:rPr lang="de-DE" dirty="0"/>
              <a:t> </a:t>
            </a:r>
            <a:r>
              <a:rPr lang="de-DE" dirty="0" err="1"/>
              <a:t>rebum</a:t>
            </a:r>
            <a:r>
              <a:rPr lang="de-DE" dirty="0"/>
              <a:t>. Stet </a:t>
            </a:r>
            <a:r>
              <a:rPr lang="de-DE" dirty="0" err="1"/>
              <a:t>clita</a:t>
            </a:r>
            <a:r>
              <a:rPr lang="de-DE" dirty="0"/>
              <a:t> </a:t>
            </a:r>
            <a:r>
              <a:rPr lang="de-DE" dirty="0" err="1"/>
              <a:t>kasd</a:t>
            </a:r>
            <a:r>
              <a:rPr lang="de-DE" dirty="0"/>
              <a:t> </a:t>
            </a:r>
            <a:r>
              <a:rPr lang="de-DE" dirty="0" err="1"/>
              <a:t>gubergren</a:t>
            </a:r>
            <a:r>
              <a:rPr lang="de-DE" dirty="0"/>
              <a:t>, </a:t>
            </a:r>
            <a:r>
              <a:rPr lang="de-DE" dirty="0" err="1"/>
              <a:t>no</a:t>
            </a:r>
            <a:r>
              <a:rPr lang="de-DE" dirty="0"/>
              <a:t> </a:t>
            </a:r>
            <a:r>
              <a:rPr lang="de-DE" dirty="0" err="1"/>
              <a:t>sea</a:t>
            </a:r>
            <a:r>
              <a:rPr lang="de-DE" dirty="0"/>
              <a:t> </a:t>
            </a:r>
            <a:r>
              <a:rPr lang="de-DE" dirty="0" err="1"/>
              <a:t>takimata</a:t>
            </a:r>
            <a:r>
              <a:rPr lang="de-DE" dirty="0"/>
              <a:t> sanctus </a:t>
            </a:r>
            <a:r>
              <a:rPr lang="de-DE" dirty="0" err="1"/>
              <a:t>est</a:t>
            </a:r>
            <a:r>
              <a:rPr lang="de-DE" dirty="0"/>
              <a:t> </a:t>
            </a:r>
            <a:r>
              <a:rPr lang="de-DE" dirty="0" err="1"/>
              <a:t>Lorem</a:t>
            </a:r>
            <a:r>
              <a:rPr lang="de-DE" dirty="0"/>
              <a:t> </a:t>
            </a:r>
            <a:r>
              <a:rPr lang="de-DE" dirty="0" err="1"/>
              <a:t>ipsum</a:t>
            </a:r>
            <a:r>
              <a:rPr lang="de-DE" dirty="0"/>
              <a:t> </a:t>
            </a:r>
            <a:r>
              <a:rPr lang="de-DE" dirty="0" err="1"/>
              <a:t>dolor</a:t>
            </a:r>
            <a:r>
              <a:rPr lang="de-DE" dirty="0"/>
              <a:t> </a:t>
            </a:r>
            <a:r>
              <a:rPr lang="de-DE" dirty="0" err="1"/>
              <a:t>sit</a:t>
            </a:r>
            <a:r>
              <a:rPr lang="de-DE" dirty="0"/>
              <a:t> </a:t>
            </a:r>
            <a:r>
              <a:rPr lang="de-DE" dirty="0" err="1"/>
              <a:t>amet</a:t>
            </a:r>
            <a:r>
              <a:rPr lang="de-DE" dirty="0"/>
              <a:t>. </a:t>
            </a:r>
          </a:p>
          <a:p>
            <a:pPr marL="342900" marR="0" lvl="0" indent="-342900" algn="l" defTabSz="914400" rtl="0" eaLnBrk="1" fontAlgn="auto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>
                <a:tab pos="1200150" algn="l"/>
              </a:tabLst>
              <a:defRPr/>
            </a:pPr>
            <a:r>
              <a:rPr lang="de-DE" dirty="0" err="1"/>
              <a:t>Lorem</a:t>
            </a:r>
            <a:r>
              <a:rPr lang="de-DE" dirty="0"/>
              <a:t> </a:t>
            </a:r>
            <a:r>
              <a:rPr lang="de-DE" dirty="0" err="1"/>
              <a:t>ipsum</a:t>
            </a:r>
            <a:r>
              <a:rPr lang="de-DE" dirty="0"/>
              <a:t> </a:t>
            </a:r>
            <a:r>
              <a:rPr lang="de-DE" dirty="0" err="1"/>
              <a:t>dolor</a:t>
            </a:r>
            <a:r>
              <a:rPr lang="de-DE" dirty="0"/>
              <a:t> </a:t>
            </a:r>
            <a:r>
              <a:rPr lang="de-DE" dirty="0" err="1"/>
              <a:t>sit</a:t>
            </a:r>
            <a:r>
              <a:rPr lang="de-DE" dirty="0"/>
              <a:t> </a:t>
            </a:r>
            <a:r>
              <a:rPr lang="de-DE" dirty="0" err="1"/>
              <a:t>amet</a:t>
            </a:r>
            <a:r>
              <a:rPr lang="de-DE" dirty="0"/>
              <a:t>, </a:t>
            </a:r>
            <a:r>
              <a:rPr lang="de-DE" dirty="0" err="1"/>
              <a:t>consetetur</a:t>
            </a:r>
            <a:r>
              <a:rPr lang="de-DE" dirty="0"/>
              <a:t> </a:t>
            </a:r>
            <a:r>
              <a:rPr lang="de-DE" dirty="0" err="1"/>
              <a:t>sadipscing</a:t>
            </a:r>
            <a:r>
              <a:rPr lang="de-DE" dirty="0"/>
              <a:t> </a:t>
            </a:r>
            <a:r>
              <a:rPr lang="de-DE" dirty="0" err="1"/>
              <a:t>elitr</a:t>
            </a:r>
            <a:r>
              <a:rPr lang="de-DE" dirty="0"/>
              <a:t>, sed </a:t>
            </a:r>
            <a:r>
              <a:rPr lang="de-DE" dirty="0" err="1"/>
              <a:t>diam</a:t>
            </a:r>
            <a:r>
              <a:rPr lang="de-DE" dirty="0"/>
              <a:t> </a:t>
            </a:r>
            <a:r>
              <a:rPr lang="de-DE" dirty="0" err="1"/>
              <a:t>nonumy</a:t>
            </a:r>
            <a:r>
              <a:rPr lang="de-DE" dirty="0"/>
              <a:t> </a:t>
            </a:r>
            <a:r>
              <a:rPr lang="de-DE" dirty="0" err="1"/>
              <a:t>eirmod</a:t>
            </a:r>
            <a:r>
              <a:rPr lang="de-DE" dirty="0"/>
              <a:t> </a:t>
            </a:r>
            <a:r>
              <a:rPr lang="de-DE" dirty="0" err="1"/>
              <a:t>tempor</a:t>
            </a:r>
            <a:r>
              <a:rPr lang="de-DE" dirty="0"/>
              <a:t> </a:t>
            </a:r>
            <a:r>
              <a:rPr lang="de-DE" dirty="0" err="1"/>
              <a:t>invidunt</a:t>
            </a:r>
            <a:r>
              <a:rPr lang="de-DE" dirty="0"/>
              <a:t> </a:t>
            </a:r>
            <a:r>
              <a:rPr lang="de-DE" dirty="0" err="1"/>
              <a:t>ut</a:t>
            </a:r>
            <a:r>
              <a:rPr lang="de-DE" dirty="0"/>
              <a:t> </a:t>
            </a:r>
            <a:r>
              <a:rPr lang="de-DE" dirty="0" err="1"/>
              <a:t>labore</a:t>
            </a:r>
            <a:r>
              <a:rPr lang="de-DE" dirty="0"/>
              <a:t> et </a:t>
            </a:r>
            <a:r>
              <a:rPr lang="de-DE" dirty="0" err="1"/>
              <a:t>dolore</a:t>
            </a:r>
            <a:r>
              <a:rPr lang="de-DE" dirty="0"/>
              <a:t> magna </a:t>
            </a:r>
            <a:r>
              <a:rPr lang="de-DE" dirty="0" err="1"/>
              <a:t>aliquyam</a:t>
            </a:r>
            <a:r>
              <a:rPr lang="de-DE" dirty="0"/>
              <a:t> erat, sed </a:t>
            </a:r>
            <a:r>
              <a:rPr lang="de-DE" dirty="0" err="1"/>
              <a:t>diam</a:t>
            </a:r>
            <a:r>
              <a:rPr lang="de-DE" dirty="0"/>
              <a:t> </a:t>
            </a:r>
            <a:r>
              <a:rPr lang="de-DE" dirty="0" err="1"/>
              <a:t>voluptua</a:t>
            </a:r>
            <a:r>
              <a:rPr lang="de-DE" dirty="0"/>
              <a:t>. </a:t>
            </a:r>
            <a:r>
              <a:rPr lang="de-DE" dirty="0">
                <a:solidFill>
                  <a:schemeClr val="tx1">
                    <a:lumMod val="40000"/>
                    <a:lumOff val="60000"/>
                  </a:schemeClr>
                </a:solidFill>
              </a:rPr>
              <a:t>Name </a:t>
            </a:r>
            <a:r>
              <a:rPr lang="de-DE" dirty="0" err="1">
                <a:solidFill>
                  <a:schemeClr val="tx1">
                    <a:lumMod val="40000"/>
                    <a:lumOff val="60000"/>
                  </a:schemeClr>
                </a:solidFill>
              </a:rPr>
              <a:t>of</a:t>
            </a:r>
            <a:r>
              <a:rPr lang="de-DE" dirty="0">
                <a:solidFill>
                  <a:schemeClr val="tx1">
                    <a:lumMod val="40000"/>
                    <a:lumOff val="60000"/>
                  </a:schemeClr>
                </a:solidFill>
              </a:rPr>
              <a:t> </a:t>
            </a:r>
            <a:r>
              <a:rPr lang="de-DE" dirty="0" err="1">
                <a:solidFill>
                  <a:schemeClr val="tx1">
                    <a:lumMod val="40000"/>
                    <a:lumOff val="60000"/>
                  </a:schemeClr>
                </a:solidFill>
              </a:rPr>
              <a:t>the</a:t>
            </a:r>
            <a:r>
              <a:rPr lang="de-DE" dirty="0">
                <a:solidFill>
                  <a:schemeClr val="tx1">
                    <a:lumMod val="40000"/>
                    <a:lumOff val="60000"/>
                  </a:schemeClr>
                </a:solidFill>
              </a:rPr>
              <a:t> </a:t>
            </a:r>
            <a:r>
              <a:rPr lang="de-DE" dirty="0" err="1">
                <a:solidFill>
                  <a:schemeClr val="tx1">
                    <a:lumMod val="40000"/>
                    <a:lumOff val="60000"/>
                  </a:schemeClr>
                </a:solidFill>
              </a:rPr>
              <a:t>literature</a:t>
            </a:r>
            <a:r>
              <a:rPr lang="de-DE" dirty="0">
                <a:solidFill>
                  <a:schemeClr val="tx1">
                    <a:lumMod val="40000"/>
                    <a:lumOff val="60000"/>
                  </a:schemeClr>
                </a:solidFill>
              </a:rPr>
              <a:t>. </a:t>
            </a:r>
            <a:r>
              <a:rPr lang="de-DE" dirty="0"/>
              <a:t>At </a:t>
            </a:r>
            <a:r>
              <a:rPr lang="de-DE" dirty="0" err="1"/>
              <a:t>vero</a:t>
            </a:r>
            <a:r>
              <a:rPr lang="de-DE" dirty="0"/>
              <a:t> </a:t>
            </a:r>
            <a:r>
              <a:rPr lang="de-DE" dirty="0" err="1"/>
              <a:t>eos</a:t>
            </a:r>
            <a:r>
              <a:rPr lang="de-DE" dirty="0"/>
              <a:t> et </a:t>
            </a:r>
            <a:r>
              <a:rPr lang="de-DE" dirty="0" err="1"/>
              <a:t>accusam</a:t>
            </a:r>
            <a:r>
              <a:rPr lang="de-DE" dirty="0"/>
              <a:t> et </a:t>
            </a:r>
            <a:r>
              <a:rPr lang="de-DE" dirty="0" err="1"/>
              <a:t>justo</a:t>
            </a:r>
            <a:r>
              <a:rPr lang="de-DE" dirty="0"/>
              <a:t> </a:t>
            </a:r>
            <a:r>
              <a:rPr lang="de-DE" dirty="0" err="1"/>
              <a:t>duo</a:t>
            </a:r>
            <a:r>
              <a:rPr lang="de-DE" dirty="0"/>
              <a:t> </a:t>
            </a:r>
            <a:r>
              <a:rPr lang="de-DE" dirty="0" err="1"/>
              <a:t>dolores</a:t>
            </a:r>
            <a:r>
              <a:rPr lang="de-DE" dirty="0"/>
              <a:t> et </a:t>
            </a:r>
            <a:r>
              <a:rPr lang="de-DE" dirty="0" err="1"/>
              <a:t>ea</a:t>
            </a:r>
            <a:r>
              <a:rPr lang="de-DE" dirty="0"/>
              <a:t> </a:t>
            </a:r>
            <a:r>
              <a:rPr lang="de-DE" dirty="0" err="1"/>
              <a:t>rebum</a:t>
            </a:r>
            <a:r>
              <a:rPr lang="de-DE" dirty="0"/>
              <a:t>. Stet </a:t>
            </a:r>
            <a:r>
              <a:rPr lang="de-DE" dirty="0" err="1"/>
              <a:t>clita</a:t>
            </a:r>
            <a:r>
              <a:rPr lang="de-DE" dirty="0"/>
              <a:t> </a:t>
            </a:r>
            <a:r>
              <a:rPr lang="de-DE" dirty="0" err="1"/>
              <a:t>kasd</a:t>
            </a:r>
            <a:r>
              <a:rPr lang="de-DE" dirty="0"/>
              <a:t> </a:t>
            </a:r>
            <a:r>
              <a:rPr lang="de-DE" dirty="0" err="1"/>
              <a:t>gubergren</a:t>
            </a:r>
            <a:r>
              <a:rPr lang="de-DE" dirty="0"/>
              <a:t>, </a:t>
            </a:r>
            <a:r>
              <a:rPr lang="de-DE" dirty="0" err="1"/>
              <a:t>no</a:t>
            </a:r>
            <a:r>
              <a:rPr lang="de-DE" dirty="0"/>
              <a:t> </a:t>
            </a:r>
            <a:r>
              <a:rPr lang="de-DE" dirty="0" err="1"/>
              <a:t>sea</a:t>
            </a:r>
            <a:r>
              <a:rPr lang="de-DE" dirty="0"/>
              <a:t> </a:t>
            </a:r>
            <a:r>
              <a:rPr lang="de-DE" dirty="0" err="1"/>
              <a:t>takimata</a:t>
            </a:r>
            <a:r>
              <a:rPr lang="de-DE" dirty="0"/>
              <a:t> sanctus </a:t>
            </a:r>
            <a:r>
              <a:rPr lang="de-DE" dirty="0" err="1"/>
              <a:t>est</a:t>
            </a:r>
            <a:r>
              <a:rPr lang="de-DE" dirty="0"/>
              <a:t> </a:t>
            </a:r>
            <a:r>
              <a:rPr lang="de-DE" dirty="0" err="1"/>
              <a:t>Lorem</a:t>
            </a:r>
            <a:r>
              <a:rPr lang="de-DE" dirty="0"/>
              <a:t> </a:t>
            </a:r>
            <a:r>
              <a:rPr lang="de-DE" dirty="0" err="1"/>
              <a:t>ipsum</a:t>
            </a:r>
            <a:r>
              <a:rPr lang="de-DE" dirty="0"/>
              <a:t> </a:t>
            </a:r>
            <a:r>
              <a:rPr lang="de-DE" dirty="0" err="1"/>
              <a:t>dolor</a:t>
            </a:r>
            <a:r>
              <a:rPr lang="de-DE" dirty="0"/>
              <a:t> </a:t>
            </a:r>
            <a:r>
              <a:rPr lang="de-DE" dirty="0" err="1"/>
              <a:t>sit</a:t>
            </a:r>
            <a:r>
              <a:rPr lang="de-DE" dirty="0"/>
              <a:t> </a:t>
            </a:r>
            <a:r>
              <a:rPr lang="de-DE" dirty="0" err="1"/>
              <a:t>amet</a:t>
            </a:r>
            <a:r>
              <a:rPr lang="de-DE" dirty="0"/>
              <a:t>. </a:t>
            </a:r>
          </a:p>
          <a:p>
            <a:pPr marL="342900" marR="0" lvl="0" indent="-342900" algn="l" defTabSz="914400" rtl="0" eaLnBrk="1" fontAlgn="auto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>
                <a:tab pos="1200150" algn="l"/>
              </a:tabLst>
              <a:defRPr/>
            </a:pPr>
            <a:r>
              <a:rPr lang="de-DE" dirty="0" err="1"/>
              <a:t>Lorem</a:t>
            </a:r>
            <a:r>
              <a:rPr lang="de-DE" dirty="0"/>
              <a:t> </a:t>
            </a:r>
            <a:r>
              <a:rPr lang="de-DE" dirty="0" err="1"/>
              <a:t>ipsum</a:t>
            </a:r>
            <a:r>
              <a:rPr lang="de-DE" dirty="0"/>
              <a:t> </a:t>
            </a:r>
            <a:r>
              <a:rPr lang="de-DE" dirty="0" err="1"/>
              <a:t>dolor</a:t>
            </a:r>
            <a:r>
              <a:rPr lang="de-DE" dirty="0"/>
              <a:t> </a:t>
            </a:r>
            <a:r>
              <a:rPr lang="de-DE" dirty="0" err="1"/>
              <a:t>sit</a:t>
            </a:r>
            <a:r>
              <a:rPr lang="de-DE" dirty="0"/>
              <a:t> </a:t>
            </a:r>
            <a:r>
              <a:rPr lang="de-DE" dirty="0" err="1"/>
              <a:t>amet</a:t>
            </a:r>
            <a:r>
              <a:rPr lang="de-DE" dirty="0"/>
              <a:t>, </a:t>
            </a:r>
            <a:r>
              <a:rPr lang="de-DE" dirty="0" err="1"/>
              <a:t>consetetur</a:t>
            </a:r>
            <a:r>
              <a:rPr lang="de-DE" dirty="0"/>
              <a:t> </a:t>
            </a:r>
            <a:r>
              <a:rPr lang="de-DE" dirty="0" err="1"/>
              <a:t>sadipscing</a:t>
            </a:r>
            <a:r>
              <a:rPr lang="de-DE" dirty="0"/>
              <a:t> </a:t>
            </a:r>
            <a:r>
              <a:rPr lang="de-DE" dirty="0" err="1"/>
              <a:t>elitr</a:t>
            </a:r>
            <a:r>
              <a:rPr lang="de-DE" dirty="0"/>
              <a:t>, sed </a:t>
            </a:r>
            <a:r>
              <a:rPr lang="de-DE" dirty="0" err="1"/>
              <a:t>diam</a:t>
            </a:r>
            <a:r>
              <a:rPr lang="de-DE" dirty="0"/>
              <a:t> </a:t>
            </a:r>
            <a:r>
              <a:rPr lang="de-DE" dirty="0" err="1"/>
              <a:t>nonumy</a:t>
            </a:r>
            <a:r>
              <a:rPr lang="de-DE" dirty="0"/>
              <a:t> </a:t>
            </a:r>
            <a:r>
              <a:rPr lang="de-DE" dirty="0" err="1"/>
              <a:t>eirmod</a:t>
            </a:r>
            <a:r>
              <a:rPr lang="de-DE" dirty="0"/>
              <a:t> </a:t>
            </a:r>
            <a:r>
              <a:rPr lang="de-DE" dirty="0" err="1"/>
              <a:t>tempor</a:t>
            </a:r>
            <a:r>
              <a:rPr lang="de-DE" dirty="0"/>
              <a:t> </a:t>
            </a:r>
            <a:r>
              <a:rPr lang="de-DE" dirty="0" err="1"/>
              <a:t>invidunt</a:t>
            </a:r>
            <a:r>
              <a:rPr lang="de-DE" dirty="0"/>
              <a:t> </a:t>
            </a:r>
            <a:r>
              <a:rPr lang="de-DE" dirty="0" err="1"/>
              <a:t>ut</a:t>
            </a:r>
            <a:r>
              <a:rPr lang="de-DE" dirty="0"/>
              <a:t> </a:t>
            </a:r>
            <a:r>
              <a:rPr lang="de-DE" dirty="0" err="1"/>
              <a:t>labore</a:t>
            </a:r>
            <a:r>
              <a:rPr lang="de-DE" dirty="0"/>
              <a:t> et </a:t>
            </a:r>
            <a:r>
              <a:rPr lang="de-DE" dirty="0" err="1"/>
              <a:t>dolore</a:t>
            </a:r>
            <a:r>
              <a:rPr lang="de-DE" dirty="0"/>
              <a:t> magna </a:t>
            </a:r>
            <a:r>
              <a:rPr lang="de-DE" dirty="0" err="1"/>
              <a:t>aliquyam</a:t>
            </a:r>
            <a:r>
              <a:rPr lang="de-DE" dirty="0"/>
              <a:t> erat, sed </a:t>
            </a:r>
            <a:r>
              <a:rPr lang="de-DE" dirty="0" err="1"/>
              <a:t>diam</a:t>
            </a:r>
            <a:r>
              <a:rPr lang="de-DE" dirty="0"/>
              <a:t> </a:t>
            </a:r>
            <a:r>
              <a:rPr lang="de-DE" dirty="0" err="1"/>
              <a:t>voluptua</a:t>
            </a:r>
            <a:r>
              <a:rPr lang="de-DE" dirty="0"/>
              <a:t>. </a:t>
            </a:r>
            <a:r>
              <a:rPr lang="de-DE" dirty="0">
                <a:solidFill>
                  <a:schemeClr val="tx1">
                    <a:lumMod val="40000"/>
                    <a:lumOff val="60000"/>
                  </a:schemeClr>
                </a:solidFill>
              </a:rPr>
              <a:t>Name </a:t>
            </a:r>
            <a:r>
              <a:rPr lang="de-DE" dirty="0" err="1">
                <a:solidFill>
                  <a:schemeClr val="tx1">
                    <a:lumMod val="40000"/>
                    <a:lumOff val="60000"/>
                  </a:schemeClr>
                </a:solidFill>
              </a:rPr>
              <a:t>of</a:t>
            </a:r>
            <a:r>
              <a:rPr lang="de-DE" dirty="0">
                <a:solidFill>
                  <a:schemeClr val="tx1">
                    <a:lumMod val="40000"/>
                    <a:lumOff val="60000"/>
                  </a:schemeClr>
                </a:solidFill>
              </a:rPr>
              <a:t> </a:t>
            </a:r>
            <a:r>
              <a:rPr lang="de-DE" dirty="0" err="1">
                <a:solidFill>
                  <a:schemeClr val="tx1">
                    <a:lumMod val="40000"/>
                    <a:lumOff val="60000"/>
                  </a:schemeClr>
                </a:solidFill>
              </a:rPr>
              <a:t>the</a:t>
            </a:r>
            <a:r>
              <a:rPr lang="de-DE" dirty="0">
                <a:solidFill>
                  <a:schemeClr val="tx1">
                    <a:lumMod val="40000"/>
                    <a:lumOff val="60000"/>
                  </a:schemeClr>
                </a:solidFill>
              </a:rPr>
              <a:t> </a:t>
            </a:r>
            <a:r>
              <a:rPr lang="de-DE" dirty="0" err="1">
                <a:solidFill>
                  <a:schemeClr val="tx1">
                    <a:lumMod val="40000"/>
                    <a:lumOff val="60000"/>
                  </a:schemeClr>
                </a:solidFill>
              </a:rPr>
              <a:t>literature</a:t>
            </a:r>
            <a:r>
              <a:rPr lang="de-DE" dirty="0">
                <a:solidFill>
                  <a:schemeClr val="tx1">
                    <a:lumMod val="40000"/>
                    <a:lumOff val="60000"/>
                  </a:schemeClr>
                </a:solidFill>
              </a:rPr>
              <a:t>. </a:t>
            </a:r>
            <a:r>
              <a:rPr lang="de-DE" dirty="0"/>
              <a:t>At </a:t>
            </a:r>
            <a:r>
              <a:rPr lang="de-DE" dirty="0" err="1"/>
              <a:t>vero</a:t>
            </a:r>
            <a:r>
              <a:rPr lang="de-DE" dirty="0"/>
              <a:t> </a:t>
            </a:r>
            <a:r>
              <a:rPr lang="de-DE" dirty="0" err="1"/>
              <a:t>eos</a:t>
            </a:r>
            <a:r>
              <a:rPr lang="de-DE" dirty="0"/>
              <a:t> et </a:t>
            </a:r>
            <a:r>
              <a:rPr lang="de-DE" dirty="0" err="1"/>
              <a:t>accusam</a:t>
            </a:r>
            <a:r>
              <a:rPr lang="de-DE" dirty="0"/>
              <a:t> et </a:t>
            </a:r>
            <a:r>
              <a:rPr lang="de-DE" dirty="0" err="1"/>
              <a:t>justo</a:t>
            </a:r>
            <a:r>
              <a:rPr lang="de-DE" dirty="0"/>
              <a:t> </a:t>
            </a:r>
            <a:r>
              <a:rPr lang="de-DE" dirty="0" err="1"/>
              <a:t>duo</a:t>
            </a:r>
            <a:r>
              <a:rPr lang="de-DE" dirty="0"/>
              <a:t> </a:t>
            </a:r>
            <a:r>
              <a:rPr lang="de-DE" dirty="0" err="1"/>
              <a:t>dolores</a:t>
            </a:r>
            <a:r>
              <a:rPr lang="de-DE" dirty="0"/>
              <a:t> et </a:t>
            </a:r>
            <a:r>
              <a:rPr lang="de-DE" dirty="0" err="1"/>
              <a:t>ea</a:t>
            </a:r>
            <a:r>
              <a:rPr lang="de-DE" dirty="0"/>
              <a:t> </a:t>
            </a:r>
            <a:r>
              <a:rPr lang="de-DE" dirty="0" err="1"/>
              <a:t>rebum</a:t>
            </a:r>
            <a:r>
              <a:rPr lang="de-DE" dirty="0"/>
              <a:t>. Stet </a:t>
            </a:r>
            <a:r>
              <a:rPr lang="de-DE" dirty="0" err="1"/>
              <a:t>clita</a:t>
            </a:r>
            <a:r>
              <a:rPr lang="de-DE" dirty="0"/>
              <a:t> </a:t>
            </a:r>
            <a:r>
              <a:rPr lang="de-DE" dirty="0" err="1"/>
              <a:t>kasd</a:t>
            </a:r>
            <a:r>
              <a:rPr lang="de-DE" dirty="0"/>
              <a:t> </a:t>
            </a:r>
            <a:r>
              <a:rPr lang="de-DE" dirty="0" err="1"/>
              <a:t>gubergren</a:t>
            </a:r>
            <a:r>
              <a:rPr lang="de-DE" dirty="0"/>
              <a:t>, </a:t>
            </a:r>
            <a:r>
              <a:rPr lang="de-DE" dirty="0" err="1"/>
              <a:t>no</a:t>
            </a:r>
            <a:r>
              <a:rPr lang="de-DE" dirty="0"/>
              <a:t> </a:t>
            </a:r>
            <a:r>
              <a:rPr lang="de-DE" dirty="0" err="1"/>
              <a:t>sea</a:t>
            </a:r>
            <a:r>
              <a:rPr lang="de-DE" dirty="0"/>
              <a:t> </a:t>
            </a:r>
            <a:r>
              <a:rPr lang="de-DE" dirty="0" err="1"/>
              <a:t>takimata</a:t>
            </a:r>
            <a:r>
              <a:rPr lang="de-DE" dirty="0"/>
              <a:t> sanctus </a:t>
            </a:r>
            <a:r>
              <a:rPr lang="de-DE" dirty="0" err="1"/>
              <a:t>est</a:t>
            </a:r>
            <a:r>
              <a:rPr lang="de-DE" dirty="0"/>
              <a:t> </a:t>
            </a:r>
            <a:r>
              <a:rPr lang="de-DE" dirty="0" err="1"/>
              <a:t>Lorem</a:t>
            </a:r>
            <a:r>
              <a:rPr lang="de-DE" dirty="0"/>
              <a:t> </a:t>
            </a:r>
            <a:r>
              <a:rPr lang="de-DE" dirty="0" err="1"/>
              <a:t>ipsum</a:t>
            </a:r>
            <a:r>
              <a:rPr lang="de-DE" dirty="0"/>
              <a:t> </a:t>
            </a:r>
            <a:r>
              <a:rPr lang="de-DE" dirty="0" err="1"/>
              <a:t>dolor</a:t>
            </a:r>
            <a:r>
              <a:rPr lang="de-DE" dirty="0"/>
              <a:t> </a:t>
            </a:r>
            <a:r>
              <a:rPr lang="de-DE" dirty="0" err="1"/>
              <a:t>sit</a:t>
            </a:r>
            <a:r>
              <a:rPr lang="de-DE" dirty="0"/>
              <a:t> </a:t>
            </a:r>
            <a:r>
              <a:rPr lang="de-DE" dirty="0" err="1"/>
              <a:t>amet</a:t>
            </a:r>
            <a:r>
              <a:rPr lang="de-DE" dirty="0"/>
              <a:t>. </a:t>
            </a:r>
          </a:p>
          <a:p>
            <a:pPr marL="342900" marR="0" lvl="0" indent="-342900" algn="l" defTabSz="914400" rtl="0" eaLnBrk="1" fontAlgn="auto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>
                <a:tab pos="1200150" algn="l"/>
              </a:tabLst>
              <a:defRPr/>
            </a:pPr>
            <a:r>
              <a:rPr lang="de-DE" dirty="0" err="1"/>
              <a:t>Lorem</a:t>
            </a:r>
            <a:r>
              <a:rPr lang="de-DE" dirty="0"/>
              <a:t> </a:t>
            </a:r>
            <a:r>
              <a:rPr lang="de-DE" dirty="0" err="1"/>
              <a:t>ipsum</a:t>
            </a:r>
            <a:r>
              <a:rPr lang="de-DE" dirty="0"/>
              <a:t> </a:t>
            </a:r>
            <a:r>
              <a:rPr lang="de-DE" dirty="0" err="1"/>
              <a:t>dolor</a:t>
            </a:r>
            <a:r>
              <a:rPr lang="de-DE" dirty="0"/>
              <a:t> </a:t>
            </a:r>
            <a:r>
              <a:rPr lang="de-DE" dirty="0" err="1"/>
              <a:t>sit</a:t>
            </a:r>
            <a:r>
              <a:rPr lang="de-DE" dirty="0"/>
              <a:t> </a:t>
            </a:r>
            <a:r>
              <a:rPr lang="de-DE" dirty="0" err="1"/>
              <a:t>amet</a:t>
            </a:r>
            <a:r>
              <a:rPr lang="de-DE" dirty="0"/>
              <a:t>, </a:t>
            </a:r>
            <a:r>
              <a:rPr lang="de-DE" dirty="0" err="1"/>
              <a:t>consetetur</a:t>
            </a:r>
            <a:r>
              <a:rPr lang="de-DE" dirty="0"/>
              <a:t> </a:t>
            </a:r>
            <a:r>
              <a:rPr lang="de-DE" dirty="0" err="1"/>
              <a:t>sadipscing</a:t>
            </a:r>
            <a:r>
              <a:rPr lang="de-DE" dirty="0"/>
              <a:t> </a:t>
            </a:r>
            <a:r>
              <a:rPr lang="de-DE" dirty="0" err="1"/>
              <a:t>elitr</a:t>
            </a:r>
            <a:r>
              <a:rPr lang="de-DE" dirty="0"/>
              <a:t>, sed </a:t>
            </a:r>
            <a:r>
              <a:rPr lang="de-DE" dirty="0" err="1"/>
              <a:t>diam</a:t>
            </a:r>
            <a:r>
              <a:rPr lang="de-DE" dirty="0"/>
              <a:t> </a:t>
            </a:r>
            <a:r>
              <a:rPr lang="de-DE" dirty="0" err="1"/>
              <a:t>nonumy</a:t>
            </a:r>
            <a:r>
              <a:rPr lang="de-DE" dirty="0"/>
              <a:t> </a:t>
            </a:r>
            <a:r>
              <a:rPr lang="de-DE" dirty="0" err="1"/>
              <a:t>eirmod</a:t>
            </a:r>
            <a:r>
              <a:rPr lang="de-DE" dirty="0"/>
              <a:t> </a:t>
            </a:r>
            <a:r>
              <a:rPr lang="de-DE" dirty="0" err="1"/>
              <a:t>tempor</a:t>
            </a:r>
            <a:r>
              <a:rPr lang="de-DE" dirty="0"/>
              <a:t> </a:t>
            </a:r>
            <a:r>
              <a:rPr lang="de-DE" dirty="0" err="1"/>
              <a:t>invidunt</a:t>
            </a:r>
            <a:r>
              <a:rPr lang="de-DE" dirty="0"/>
              <a:t> </a:t>
            </a:r>
            <a:r>
              <a:rPr lang="de-DE" dirty="0" err="1"/>
              <a:t>ut</a:t>
            </a:r>
            <a:r>
              <a:rPr lang="de-DE" dirty="0"/>
              <a:t> </a:t>
            </a:r>
            <a:r>
              <a:rPr lang="de-DE" dirty="0" err="1"/>
              <a:t>labore</a:t>
            </a:r>
            <a:r>
              <a:rPr lang="de-DE" dirty="0"/>
              <a:t> et </a:t>
            </a:r>
            <a:r>
              <a:rPr lang="de-DE" dirty="0" err="1"/>
              <a:t>dolore</a:t>
            </a:r>
            <a:r>
              <a:rPr lang="de-DE" dirty="0"/>
              <a:t> magna </a:t>
            </a:r>
            <a:r>
              <a:rPr lang="de-DE" dirty="0" err="1"/>
              <a:t>aliquyam</a:t>
            </a:r>
            <a:r>
              <a:rPr lang="de-DE" dirty="0"/>
              <a:t> erat, sed </a:t>
            </a:r>
            <a:r>
              <a:rPr lang="de-DE" dirty="0" err="1"/>
              <a:t>diam</a:t>
            </a:r>
            <a:r>
              <a:rPr lang="de-DE" dirty="0"/>
              <a:t> </a:t>
            </a:r>
            <a:r>
              <a:rPr lang="de-DE" dirty="0" err="1"/>
              <a:t>voluptua</a:t>
            </a:r>
            <a:r>
              <a:rPr lang="de-DE" dirty="0"/>
              <a:t>. </a:t>
            </a:r>
            <a:r>
              <a:rPr lang="de-DE" dirty="0">
                <a:solidFill>
                  <a:schemeClr val="tx1">
                    <a:lumMod val="40000"/>
                    <a:lumOff val="60000"/>
                  </a:schemeClr>
                </a:solidFill>
              </a:rPr>
              <a:t>Name </a:t>
            </a:r>
            <a:r>
              <a:rPr lang="de-DE" dirty="0" err="1">
                <a:solidFill>
                  <a:schemeClr val="tx1">
                    <a:lumMod val="40000"/>
                    <a:lumOff val="60000"/>
                  </a:schemeClr>
                </a:solidFill>
              </a:rPr>
              <a:t>of</a:t>
            </a:r>
            <a:r>
              <a:rPr lang="de-DE" dirty="0">
                <a:solidFill>
                  <a:schemeClr val="tx1">
                    <a:lumMod val="40000"/>
                    <a:lumOff val="60000"/>
                  </a:schemeClr>
                </a:solidFill>
              </a:rPr>
              <a:t> </a:t>
            </a:r>
            <a:r>
              <a:rPr lang="de-DE" dirty="0" err="1">
                <a:solidFill>
                  <a:schemeClr val="tx1">
                    <a:lumMod val="40000"/>
                    <a:lumOff val="60000"/>
                  </a:schemeClr>
                </a:solidFill>
              </a:rPr>
              <a:t>the</a:t>
            </a:r>
            <a:r>
              <a:rPr lang="de-DE" dirty="0">
                <a:solidFill>
                  <a:schemeClr val="tx1">
                    <a:lumMod val="40000"/>
                    <a:lumOff val="60000"/>
                  </a:schemeClr>
                </a:solidFill>
              </a:rPr>
              <a:t> </a:t>
            </a:r>
            <a:r>
              <a:rPr lang="de-DE" dirty="0" err="1">
                <a:solidFill>
                  <a:schemeClr val="tx1">
                    <a:lumMod val="40000"/>
                    <a:lumOff val="60000"/>
                  </a:schemeClr>
                </a:solidFill>
              </a:rPr>
              <a:t>literature</a:t>
            </a:r>
            <a:r>
              <a:rPr lang="de-DE" dirty="0">
                <a:solidFill>
                  <a:schemeClr val="tx1">
                    <a:lumMod val="40000"/>
                    <a:lumOff val="60000"/>
                  </a:schemeClr>
                </a:solidFill>
              </a:rPr>
              <a:t>. </a:t>
            </a:r>
            <a:r>
              <a:rPr lang="de-DE" dirty="0"/>
              <a:t>At </a:t>
            </a:r>
            <a:r>
              <a:rPr lang="de-DE" dirty="0" err="1"/>
              <a:t>vero</a:t>
            </a:r>
            <a:r>
              <a:rPr lang="de-DE" dirty="0"/>
              <a:t> </a:t>
            </a:r>
            <a:r>
              <a:rPr lang="de-DE" dirty="0" err="1"/>
              <a:t>eos</a:t>
            </a:r>
            <a:r>
              <a:rPr lang="de-DE" dirty="0"/>
              <a:t> et </a:t>
            </a:r>
            <a:r>
              <a:rPr lang="de-DE" dirty="0" err="1"/>
              <a:t>accusam</a:t>
            </a:r>
            <a:r>
              <a:rPr lang="de-DE" dirty="0"/>
              <a:t> et </a:t>
            </a:r>
            <a:r>
              <a:rPr lang="de-DE" dirty="0" err="1"/>
              <a:t>justo</a:t>
            </a:r>
            <a:r>
              <a:rPr lang="de-DE" dirty="0"/>
              <a:t> </a:t>
            </a:r>
            <a:r>
              <a:rPr lang="de-DE" dirty="0" err="1"/>
              <a:t>duo</a:t>
            </a:r>
            <a:r>
              <a:rPr lang="de-DE" dirty="0"/>
              <a:t> </a:t>
            </a:r>
            <a:r>
              <a:rPr lang="de-DE" dirty="0" err="1"/>
              <a:t>dolores</a:t>
            </a:r>
            <a:r>
              <a:rPr lang="de-DE" dirty="0"/>
              <a:t> et </a:t>
            </a:r>
            <a:r>
              <a:rPr lang="de-DE" dirty="0" err="1"/>
              <a:t>ea</a:t>
            </a:r>
            <a:r>
              <a:rPr lang="de-DE" dirty="0"/>
              <a:t> </a:t>
            </a:r>
            <a:r>
              <a:rPr lang="de-DE" dirty="0" err="1"/>
              <a:t>rebum</a:t>
            </a:r>
            <a:r>
              <a:rPr lang="de-DE" dirty="0"/>
              <a:t>. Stet </a:t>
            </a:r>
            <a:r>
              <a:rPr lang="de-DE" dirty="0" err="1"/>
              <a:t>clita</a:t>
            </a:r>
            <a:r>
              <a:rPr lang="de-DE" dirty="0"/>
              <a:t> </a:t>
            </a:r>
            <a:r>
              <a:rPr lang="de-DE" dirty="0" err="1"/>
              <a:t>kasd</a:t>
            </a:r>
            <a:r>
              <a:rPr lang="de-DE" dirty="0"/>
              <a:t> </a:t>
            </a:r>
            <a:r>
              <a:rPr lang="de-DE" dirty="0" err="1"/>
              <a:t>gubergren</a:t>
            </a:r>
            <a:r>
              <a:rPr lang="de-DE" dirty="0"/>
              <a:t>, </a:t>
            </a:r>
            <a:r>
              <a:rPr lang="de-DE" dirty="0" err="1"/>
              <a:t>no</a:t>
            </a:r>
            <a:r>
              <a:rPr lang="de-DE" dirty="0"/>
              <a:t> </a:t>
            </a:r>
            <a:r>
              <a:rPr lang="de-DE" dirty="0" err="1"/>
              <a:t>sea</a:t>
            </a:r>
            <a:r>
              <a:rPr lang="de-DE" dirty="0"/>
              <a:t> </a:t>
            </a:r>
            <a:r>
              <a:rPr lang="de-DE" dirty="0" err="1"/>
              <a:t>takimata</a:t>
            </a:r>
            <a:r>
              <a:rPr lang="de-DE" dirty="0"/>
              <a:t> sanctus </a:t>
            </a:r>
            <a:r>
              <a:rPr lang="de-DE" dirty="0" err="1"/>
              <a:t>est</a:t>
            </a:r>
            <a:r>
              <a:rPr lang="de-DE" dirty="0"/>
              <a:t> </a:t>
            </a:r>
            <a:r>
              <a:rPr lang="de-DE" dirty="0" err="1"/>
              <a:t>Lorem</a:t>
            </a:r>
            <a:r>
              <a:rPr lang="de-DE" dirty="0"/>
              <a:t> </a:t>
            </a:r>
            <a:r>
              <a:rPr lang="de-DE" dirty="0" err="1"/>
              <a:t>ipsum</a:t>
            </a:r>
            <a:r>
              <a:rPr lang="de-DE" dirty="0"/>
              <a:t> </a:t>
            </a:r>
            <a:r>
              <a:rPr lang="de-DE" dirty="0" err="1"/>
              <a:t>dolor</a:t>
            </a:r>
            <a:r>
              <a:rPr lang="de-DE" dirty="0"/>
              <a:t> </a:t>
            </a:r>
            <a:r>
              <a:rPr lang="de-DE" dirty="0" err="1"/>
              <a:t>sit</a:t>
            </a:r>
            <a:r>
              <a:rPr lang="de-DE" dirty="0"/>
              <a:t> </a:t>
            </a:r>
            <a:r>
              <a:rPr lang="de-DE" dirty="0" err="1"/>
              <a:t>amet</a:t>
            </a:r>
            <a:r>
              <a:rPr lang="de-DE" dirty="0"/>
              <a:t>. </a:t>
            </a:r>
          </a:p>
          <a:p>
            <a:pPr marL="342900" marR="0" lvl="0" indent="-342900" algn="l" defTabSz="914400" rtl="0" eaLnBrk="1" fontAlgn="auto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>
                <a:tab pos="1200150" algn="l"/>
              </a:tabLst>
              <a:defRPr/>
            </a:pPr>
            <a:endParaRPr lang="de-DE" dirty="0"/>
          </a:p>
          <a:p>
            <a:endParaRPr lang="de-DE" dirty="0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3629BD2B-B761-31EA-C69D-385B835DFF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List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literature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966881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platzhalter 8">
            <a:extLst>
              <a:ext uri="{FF2B5EF4-FFF2-40B4-BE49-F238E27FC236}">
                <a16:creationId xmlns:a16="http://schemas.microsoft.com/office/drawing/2014/main" id="{B98CB0F2-C3B3-6FB8-08EA-7800226C4D2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de-DE" dirty="0" err="1"/>
              <a:t>Let‘s</a:t>
            </a:r>
            <a:r>
              <a:rPr lang="de-DE" dirty="0"/>
              <a:t> </a:t>
            </a:r>
            <a:r>
              <a:rPr lang="de-DE" dirty="0" err="1"/>
              <a:t>talk</a:t>
            </a:r>
            <a:r>
              <a:rPr lang="de-DE" dirty="0"/>
              <a:t>!</a:t>
            </a:r>
          </a:p>
        </p:txBody>
      </p:sp>
      <p:sp>
        <p:nvSpPr>
          <p:cNvPr id="7" name="Titel 6">
            <a:extLst>
              <a:ext uri="{FF2B5EF4-FFF2-40B4-BE49-F238E27FC236}">
                <a16:creationId xmlns:a16="http://schemas.microsoft.com/office/drawing/2014/main" id="{8E38EF39-12CF-3A62-FA0B-13853187BC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Thank</a:t>
            </a:r>
            <a:r>
              <a:rPr lang="de-DE" dirty="0"/>
              <a:t> </a:t>
            </a:r>
            <a:r>
              <a:rPr lang="de-DE" dirty="0" err="1"/>
              <a:t>you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your</a:t>
            </a:r>
            <a:r>
              <a:rPr lang="de-DE" dirty="0"/>
              <a:t> </a:t>
            </a:r>
            <a:r>
              <a:rPr lang="de-DE" dirty="0" err="1"/>
              <a:t>attention</a:t>
            </a:r>
            <a:r>
              <a:rPr lang="de-DE" dirty="0"/>
              <a:t>!</a:t>
            </a:r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D9CA0014-0597-E6D4-C05A-0C21F0E2D24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37052" y="3511604"/>
            <a:ext cx="2880000" cy="736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7641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Bildplatzhalter 7">
            <a:extLst>
              <a:ext uri="{FF2B5EF4-FFF2-40B4-BE49-F238E27FC236}">
                <a16:creationId xmlns:a16="http://schemas.microsoft.com/office/drawing/2014/main" id="{4375733A-8A9D-451B-B9C2-98AA2E219C10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2"/>
          <a:srcRect l="15981" r="15981"/>
          <a:stretch/>
        </p:blipFill>
        <p:spPr/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BF42237E-A1B1-30CF-6EBD-04EC89A3FB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Table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content</a:t>
            </a:r>
            <a:endParaRPr lang="de-DE" dirty="0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5D8B4E1F-B6B4-16C2-58F2-556C793910D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524000" y="1916113"/>
            <a:ext cx="4211638" cy="4213225"/>
          </a:xfrm>
        </p:spPr>
        <p:txBody>
          <a:bodyPr/>
          <a:lstStyle/>
          <a:p>
            <a:pPr marL="0" indent="0">
              <a:buNone/>
            </a:pPr>
            <a:r>
              <a:rPr lang="de-DE" b="1" dirty="0"/>
              <a:t>Topic 1</a:t>
            </a:r>
          </a:p>
          <a:p>
            <a:r>
              <a:rPr lang="de-DE" dirty="0"/>
              <a:t>Details 1.1</a:t>
            </a:r>
          </a:p>
          <a:p>
            <a:r>
              <a:rPr lang="de-DE" dirty="0"/>
              <a:t>Details 1.2</a:t>
            </a:r>
          </a:p>
          <a:p>
            <a:endParaRPr lang="de-DE" dirty="0"/>
          </a:p>
          <a:p>
            <a:pPr marL="0" indent="0">
              <a:buNone/>
            </a:pPr>
            <a:r>
              <a:rPr lang="de-DE" b="1" dirty="0"/>
              <a:t>Topic 2</a:t>
            </a:r>
          </a:p>
          <a:p>
            <a:r>
              <a:rPr lang="de-DE" dirty="0"/>
              <a:t>Details 2.1</a:t>
            </a:r>
          </a:p>
          <a:p>
            <a:r>
              <a:rPr lang="de-DE" dirty="0"/>
              <a:t>Details 2.2</a:t>
            </a:r>
          </a:p>
          <a:p>
            <a:endParaRPr lang="de-DE" dirty="0"/>
          </a:p>
          <a:p>
            <a:pPr marL="0" indent="0">
              <a:buNone/>
            </a:pPr>
            <a:r>
              <a:rPr lang="de-DE" b="1" dirty="0"/>
              <a:t>Topic 3</a:t>
            </a:r>
          </a:p>
          <a:p>
            <a:r>
              <a:rPr lang="de-DE" dirty="0"/>
              <a:t>Details 3.1</a:t>
            </a:r>
          </a:p>
          <a:p>
            <a:r>
              <a:rPr lang="de-DE" dirty="0"/>
              <a:t>Details 3.2</a:t>
            </a:r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A6474FEE-1890-EBC0-1108-644F72FCFB1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01812" y="935050"/>
            <a:ext cx="1800000" cy="46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2431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B31AEA2F-2066-ACF2-3670-50EDD0EBB4B1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de-DE" dirty="0"/>
              <a:t>Further </a:t>
            </a:r>
            <a:r>
              <a:rPr lang="de-DE" dirty="0" err="1"/>
              <a:t>information</a:t>
            </a:r>
            <a:r>
              <a:rPr lang="de-DE" dirty="0"/>
              <a:t> </a:t>
            </a:r>
            <a:r>
              <a:rPr lang="de-DE" dirty="0" err="1"/>
              <a:t>can</a:t>
            </a:r>
            <a:r>
              <a:rPr lang="de-DE" dirty="0"/>
              <a:t> </a:t>
            </a:r>
            <a:r>
              <a:rPr lang="de-DE" dirty="0" err="1"/>
              <a:t>be</a:t>
            </a:r>
            <a:r>
              <a:rPr lang="de-DE" dirty="0"/>
              <a:t> </a:t>
            </a:r>
            <a:r>
              <a:rPr lang="de-DE" dirty="0" err="1"/>
              <a:t>entered</a:t>
            </a:r>
            <a:r>
              <a:rPr lang="de-DE" dirty="0"/>
              <a:t> </a:t>
            </a:r>
            <a:r>
              <a:rPr lang="de-DE" dirty="0" err="1"/>
              <a:t>here</a:t>
            </a:r>
            <a:r>
              <a:rPr lang="de-DE" dirty="0"/>
              <a:t> (optional).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B1AAEFE4-7D8D-ED39-CA27-FBCD98E69567}"/>
              </a:ext>
            </a:extLst>
          </p:cNvPr>
          <p:cNvSpPr>
            <a:spLocks noGrp="1"/>
          </p:cNvSpPr>
          <p:nvPr>
            <p:ph type="body" sz="quarter" idx="43"/>
          </p:nvPr>
        </p:nvSpPr>
        <p:spPr/>
        <p:txBody>
          <a:bodyPr/>
          <a:lstStyle/>
          <a:p>
            <a:r>
              <a:rPr lang="de-DE" dirty="0" err="1"/>
              <a:t>Lorem</a:t>
            </a:r>
            <a:r>
              <a:rPr lang="de-DE" dirty="0"/>
              <a:t> </a:t>
            </a:r>
            <a:r>
              <a:rPr lang="de-DE" dirty="0" err="1"/>
              <a:t>ipsum</a:t>
            </a:r>
            <a:r>
              <a:rPr lang="de-DE" dirty="0"/>
              <a:t> </a:t>
            </a:r>
            <a:r>
              <a:rPr lang="de-DE" dirty="0" err="1"/>
              <a:t>dolor</a:t>
            </a:r>
            <a:r>
              <a:rPr lang="de-DE" dirty="0"/>
              <a:t> </a:t>
            </a:r>
            <a:r>
              <a:rPr lang="de-DE" dirty="0" err="1"/>
              <a:t>sit</a:t>
            </a:r>
            <a:r>
              <a:rPr lang="de-DE" dirty="0"/>
              <a:t> </a:t>
            </a:r>
            <a:r>
              <a:rPr lang="de-DE" dirty="0" err="1"/>
              <a:t>amet</a:t>
            </a:r>
            <a:r>
              <a:rPr lang="de-DE" dirty="0"/>
              <a:t>, </a:t>
            </a:r>
            <a:r>
              <a:rPr lang="de-DE" dirty="0" err="1"/>
              <a:t>consetetur</a:t>
            </a:r>
            <a:r>
              <a:rPr lang="de-DE" dirty="0"/>
              <a:t> </a:t>
            </a:r>
            <a:r>
              <a:rPr lang="de-DE" dirty="0" err="1"/>
              <a:t>sadipscing</a:t>
            </a:r>
            <a:r>
              <a:rPr lang="de-DE" dirty="0"/>
              <a:t> </a:t>
            </a:r>
            <a:r>
              <a:rPr lang="de-DE" dirty="0" err="1"/>
              <a:t>elitr</a:t>
            </a:r>
            <a:r>
              <a:rPr lang="de-DE" dirty="0"/>
              <a:t>, sed </a:t>
            </a:r>
            <a:r>
              <a:rPr lang="de-DE" dirty="0" err="1"/>
              <a:t>diam</a:t>
            </a:r>
            <a:r>
              <a:rPr lang="de-DE" dirty="0"/>
              <a:t> </a:t>
            </a:r>
            <a:r>
              <a:rPr lang="de-DE" dirty="0" err="1"/>
              <a:t>nonumy</a:t>
            </a:r>
            <a:r>
              <a:rPr lang="de-DE" dirty="0"/>
              <a:t> </a:t>
            </a:r>
            <a:r>
              <a:rPr lang="de-DE" dirty="0" err="1"/>
              <a:t>eirmod</a:t>
            </a:r>
            <a:r>
              <a:rPr lang="de-DE" dirty="0"/>
              <a:t> </a:t>
            </a:r>
            <a:r>
              <a:rPr lang="de-DE" dirty="0" err="1"/>
              <a:t>tempor</a:t>
            </a:r>
            <a:r>
              <a:rPr lang="de-DE" dirty="0"/>
              <a:t> </a:t>
            </a:r>
            <a:r>
              <a:rPr lang="de-DE" dirty="0" err="1"/>
              <a:t>invidunt</a:t>
            </a:r>
            <a:r>
              <a:rPr lang="de-DE" dirty="0"/>
              <a:t> </a:t>
            </a:r>
            <a:r>
              <a:rPr lang="de-DE" dirty="0" err="1"/>
              <a:t>ut</a:t>
            </a:r>
            <a:r>
              <a:rPr lang="de-DE" dirty="0"/>
              <a:t> </a:t>
            </a:r>
            <a:r>
              <a:rPr lang="de-DE" dirty="0" err="1"/>
              <a:t>labore</a:t>
            </a:r>
            <a:r>
              <a:rPr lang="de-DE" dirty="0"/>
              <a:t> et </a:t>
            </a:r>
            <a:r>
              <a:rPr lang="de-DE" dirty="0" err="1"/>
              <a:t>dolore</a:t>
            </a:r>
            <a:r>
              <a:rPr lang="de-DE" dirty="0"/>
              <a:t> magna </a:t>
            </a:r>
            <a:r>
              <a:rPr lang="de-DE" dirty="0" err="1"/>
              <a:t>aliquyam</a:t>
            </a:r>
            <a:r>
              <a:rPr lang="de-DE" dirty="0"/>
              <a:t> erat, sed </a:t>
            </a:r>
            <a:r>
              <a:rPr lang="de-DE" dirty="0" err="1"/>
              <a:t>diam</a:t>
            </a:r>
            <a:r>
              <a:rPr lang="de-DE" dirty="0"/>
              <a:t> </a:t>
            </a:r>
            <a:r>
              <a:rPr lang="de-DE" dirty="0" err="1"/>
              <a:t>voluptua</a:t>
            </a:r>
            <a:r>
              <a:rPr lang="de-DE" dirty="0"/>
              <a:t>. At </a:t>
            </a:r>
            <a:r>
              <a:rPr lang="de-DE" dirty="0" err="1"/>
              <a:t>vero</a:t>
            </a:r>
            <a:r>
              <a:rPr lang="de-DE" dirty="0"/>
              <a:t> </a:t>
            </a:r>
            <a:r>
              <a:rPr lang="de-DE" dirty="0" err="1"/>
              <a:t>eos</a:t>
            </a:r>
            <a:r>
              <a:rPr lang="de-DE" dirty="0"/>
              <a:t> et </a:t>
            </a:r>
            <a:r>
              <a:rPr lang="de-DE" dirty="0" err="1"/>
              <a:t>accusam</a:t>
            </a:r>
            <a:r>
              <a:rPr lang="de-DE" dirty="0"/>
              <a:t> et </a:t>
            </a:r>
            <a:r>
              <a:rPr lang="de-DE" dirty="0" err="1"/>
              <a:t>justo</a:t>
            </a:r>
            <a:r>
              <a:rPr lang="de-DE" dirty="0"/>
              <a:t> </a:t>
            </a:r>
            <a:r>
              <a:rPr lang="de-DE" dirty="0" err="1"/>
              <a:t>duo</a:t>
            </a:r>
            <a:r>
              <a:rPr lang="de-DE" dirty="0"/>
              <a:t> </a:t>
            </a:r>
            <a:r>
              <a:rPr lang="de-DE" dirty="0" err="1"/>
              <a:t>dolores</a:t>
            </a:r>
            <a:r>
              <a:rPr lang="de-DE" dirty="0"/>
              <a:t> et </a:t>
            </a:r>
            <a:r>
              <a:rPr lang="de-DE" dirty="0" err="1"/>
              <a:t>ea</a:t>
            </a:r>
            <a:r>
              <a:rPr lang="de-DE" dirty="0"/>
              <a:t> </a:t>
            </a:r>
            <a:r>
              <a:rPr lang="de-DE" dirty="0" err="1"/>
              <a:t>rebum</a:t>
            </a:r>
            <a:r>
              <a:rPr lang="de-DE" dirty="0"/>
              <a:t>. Stet </a:t>
            </a:r>
            <a:r>
              <a:rPr lang="de-DE" dirty="0" err="1"/>
              <a:t>clita</a:t>
            </a:r>
            <a:r>
              <a:rPr lang="de-DE" dirty="0"/>
              <a:t> </a:t>
            </a:r>
            <a:r>
              <a:rPr lang="de-DE" dirty="0" err="1"/>
              <a:t>kasd</a:t>
            </a:r>
            <a:r>
              <a:rPr lang="de-DE" dirty="0"/>
              <a:t> </a:t>
            </a:r>
            <a:r>
              <a:rPr lang="de-DE" dirty="0" err="1"/>
              <a:t>gubergren</a:t>
            </a:r>
            <a:r>
              <a:rPr lang="de-DE" dirty="0"/>
              <a:t>, </a:t>
            </a:r>
            <a:r>
              <a:rPr lang="de-DE" dirty="0" err="1"/>
              <a:t>no</a:t>
            </a:r>
            <a:r>
              <a:rPr lang="de-DE" dirty="0"/>
              <a:t> </a:t>
            </a:r>
            <a:r>
              <a:rPr lang="de-DE" dirty="0" err="1"/>
              <a:t>sea</a:t>
            </a:r>
            <a:r>
              <a:rPr lang="de-DE" dirty="0"/>
              <a:t> </a:t>
            </a:r>
            <a:r>
              <a:rPr lang="de-DE" dirty="0" err="1"/>
              <a:t>takimata</a:t>
            </a:r>
            <a:r>
              <a:rPr lang="de-DE" dirty="0"/>
              <a:t> sanctus </a:t>
            </a:r>
            <a:r>
              <a:rPr lang="de-DE" dirty="0" err="1"/>
              <a:t>est</a:t>
            </a:r>
            <a:r>
              <a:rPr lang="de-DE" dirty="0"/>
              <a:t> </a:t>
            </a:r>
            <a:r>
              <a:rPr lang="de-DE" dirty="0" err="1"/>
              <a:t>Lorem</a:t>
            </a:r>
            <a:r>
              <a:rPr lang="de-DE" dirty="0"/>
              <a:t> </a:t>
            </a:r>
            <a:r>
              <a:rPr lang="de-DE" dirty="0" err="1"/>
              <a:t>ipsum</a:t>
            </a:r>
            <a:r>
              <a:rPr lang="de-DE" dirty="0"/>
              <a:t> </a:t>
            </a:r>
            <a:r>
              <a:rPr lang="de-DE" dirty="0" err="1"/>
              <a:t>dolor</a:t>
            </a:r>
            <a:r>
              <a:rPr lang="de-DE" dirty="0"/>
              <a:t> </a:t>
            </a:r>
            <a:r>
              <a:rPr lang="de-DE" dirty="0" err="1"/>
              <a:t>sit</a:t>
            </a:r>
            <a:r>
              <a:rPr lang="de-DE" dirty="0"/>
              <a:t> </a:t>
            </a:r>
            <a:r>
              <a:rPr lang="de-DE" dirty="0" err="1"/>
              <a:t>amet</a:t>
            </a:r>
            <a:r>
              <a:rPr lang="de-DE" dirty="0"/>
              <a:t>. </a:t>
            </a:r>
          </a:p>
          <a:p>
            <a:endParaRPr lang="de-DE" dirty="0"/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B0011F4E-7724-A977-A2DB-C2C5E9B3FF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One-column</a:t>
            </a:r>
            <a:r>
              <a:rPr lang="de-DE" dirty="0"/>
              <a:t> </a:t>
            </a:r>
            <a:r>
              <a:rPr lang="de-DE" dirty="0" err="1"/>
              <a:t>layout</a:t>
            </a:r>
            <a:endParaRPr lang="de-DE" dirty="0"/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CCA746C5-C9B8-B0D0-2E79-016AC47285F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2754" y="935050"/>
            <a:ext cx="1800000" cy="46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02799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>
            <a:extLst>
              <a:ext uri="{FF2B5EF4-FFF2-40B4-BE49-F238E27FC236}">
                <a16:creationId xmlns:a16="http://schemas.microsoft.com/office/drawing/2014/main" id="{51DB30C7-D35C-C18C-9476-059E6BBF29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Two-column</a:t>
            </a:r>
            <a:r>
              <a:rPr lang="de-DE" dirty="0"/>
              <a:t> </a:t>
            </a:r>
            <a:r>
              <a:rPr lang="de-DE" dirty="0" err="1"/>
              <a:t>layout</a:t>
            </a:r>
            <a:endParaRPr lang="de-DE" dirty="0"/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A5709E39-5B4A-AF9B-3305-93D2C9E06392}"/>
              </a:ext>
            </a:extLst>
          </p:cNvPr>
          <p:cNvSpPr txBox="1">
            <a:spLocks noGrp="1"/>
          </p:cNvSpPr>
          <p:nvPr>
            <p:ph type="body" sz="quarter" idx="43"/>
          </p:nvPr>
        </p:nvSpPr>
        <p:spPr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de-DE" sz="1500" b="1" dirty="0">
                <a:latin typeface="DM Sans 14pt" pitchFamily="2" charset="77"/>
              </a:rPr>
              <a:t>This </a:t>
            </a:r>
            <a:r>
              <a:rPr lang="de-DE" sz="1500" b="1" dirty="0" err="1">
                <a:latin typeface="DM Sans 14pt" pitchFamily="2" charset="77"/>
              </a:rPr>
              <a:t>is</a:t>
            </a:r>
            <a:r>
              <a:rPr lang="de-DE" sz="1500" b="1" dirty="0">
                <a:latin typeface="DM Sans 14pt" pitchFamily="2" charset="77"/>
              </a:rPr>
              <a:t> </a:t>
            </a:r>
            <a:r>
              <a:rPr lang="de-DE" sz="1500" b="1" dirty="0" err="1">
                <a:latin typeface="DM Sans 14pt" pitchFamily="2" charset="77"/>
              </a:rPr>
              <a:t>the</a:t>
            </a:r>
            <a:r>
              <a:rPr lang="de-DE" sz="1500" b="1" dirty="0">
                <a:latin typeface="DM Sans 14pt" pitchFamily="2" charset="77"/>
              </a:rPr>
              <a:t> </a:t>
            </a:r>
            <a:r>
              <a:rPr lang="de-DE" sz="1500" b="1" dirty="0" err="1">
                <a:latin typeface="DM Sans 14pt" pitchFamily="2" charset="77"/>
              </a:rPr>
              <a:t>default</a:t>
            </a:r>
            <a:r>
              <a:rPr lang="de-DE" sz="1500" b="1" dirty="0">
                <a:latin typeface="DM Sans 14pt" pitchFamily="2" charset="77"/>
              </a:rPr>
              <a:t> </a:t>
            </a:r>
            <a:r>
              <a:rPr lang="de-DE" sz="1500" b="1" dirty="0" err="1">
                <a:latin typeface="DM Sans 14pt" pitchFamily="2" charset="77"/>
              </a:rPr>
              <a:t>text</a:t>
            </a:r>
            <a:r>
              <a:rPr lang="de-DE" sz="1500" b="1" dirty="0">
                <a:latin typeface="DM Sans 14pt" pitchFamily="2" charset="77"/>
              </a:rPr>
              <a:t> </a:t>
            </a:r>
            <a:r>
              <a:rPr lang="de-DE" sz="1500" b="1" dirty="0" err="1">
                <a:latin typeface="DM Sans 14pt" pitchFamily="2" charset="77"/>
              </a:rPr>
              <a:t>field</a:t>
            </a:r>
            <a:r>
              <a:rPr lang="de-DE" sz="1500" b="1" dirty="0">
                <a:latin typeface="DM Sans 14pt" pitchFamily="2" charset="77"/>
              </a:rPr>
              <a:t> </a:t>
            </a:r>
            <a:r>
              <a:rPr lang="de-DE" sz="1500" b="1" dirty="0" err="1">
                <a:latin typeface="DM Sans 14pt" pitchFamily="2" charset="77"/>
              </a:rPr>
              <a:t>with</a:t>
            </a:r>
            <a:r>
              <a:rPr lang="de-DE" sz="1500" b="1" dirty="0">
                <a:latin typeface="DM Sans 14pt" pitchFamily="2" charset="77"/>
              </a:rPr>
              <a:t> </a:t>
            </a:r>
          </a:p>
          <a:p>
            <a:endParaRPr lang="de-DE" sz="1500" dirty="0">
              <a:latin typeface="DM Sans 14pt" pitchFamily="2" charset="77"/>
            </a:endParaRPr>
          </a:p>
          <a:p>
            <a:pPr marL="213750" indent="-285750">
              <a:spcBef>
                <a:spcPts val="800"/>
              </a:spcBef>
              <a:buSzPct val="120000"/>
              <a:buBlip>
                <a:blip r:embed="rId3"/>
              </a:buBlip>
            </a:pPr>
            <a:r>
              <a:rPr lang="de-DE" sz="1500" dirty="0">
                <a:latin typeface="DM Sans 14pt" pitchFamily="2" charset="77"/>
              </a:rPr>
              <a:t>a </a:t>
            </a:r>
            <a:r>
              <a:rPr lang="de-DE" sz="1500" dirty="0" err="1">
                <a:latin typeface="DM Sans 14pt" pitchFamily="2" charset="77"/>
              </a:rPr>
              <a:t>subline</a:t>
            </a:r>
            <a:endParaRPr lang="de-DE" sz="1500" dirty="0">
              <a:latin typeface="DM Sans 14pt" pitchFamily="2" charset="77"/>
            </a:endParaRPr>
          </a:p>
          <a:p>
            <a:pPr marL="213750" indent="-285750">
              <a:spcBef>
                <a:spcPts val="800"/>
              </a:spcBef>
              <a:buSzPct val="120000"/>
              <a:buBlip>
                <a:blip r:embed="rId3"/>
              </a:buBlip>
            </a:pPr>
            <a:r>
              <a:rPr lang="de-DE" sz="1500" dirty="0" err="1">
                <a:latin typeface="DM Sans 14pt" pitchFamily="2" charset="77"/>
              </a:rPr>
              <a:t>text</a:t>
            </a:r>
            <a:r>
              <a:rPr lang="de-DE" sz="1500" dirty="0">
                <a:latin typeface="DM Sans 14pt" pitchFamily="2" charset="77"/>
              </a:rPr>
              <a:t> and</a:t>
            </a:r>
          </a:p>
          <a:p>
            <a:pPr marL="213750" indent="-285750">
              <a:spcBef>
                <a:spcPts val="800"/>
              </a:spcBef>
              <a:buSzPct val="120000"/>
              <a:buBlip>
                <a:blip r:embed="rId3"/>
              </a:buBlip>
            </a:pPr>
            <a:r>
              <a:rPr lang="de-DE" sz="1500" dirty="0" err="1">
                <a:latin typeface="DM Sans 14pt" pitchFamily="2" charset="77"/>
              </a:rPr>
              <a:t>bullets</a:t>
            </a:r>
            <a:r>
              <a:rPr lang="de-DE" sz="1500" dirty="0">
                <a:latin typeface="DM Sans 14pt" pitchFamily="2" charset="77"/>
              </a:rPr>
              <a:t> </a:t>
            </a:r>
            <a:r>
              <a:rPr lang="de-DE" sz="1500" dirty="0" err="1">
                <a:latin typeface="DM Sans 14pt" pitchFamily="2" charset="77"/>
              </a:rPr>
              <a:t>points</a:t>
            </a:r>
            <a:endParaRPr lang="de-DE" sz="1500" dirty="0">
              <a:latin typeface="DM Sans 14pt" pitchFamily="2" charset="77"/>
            </a:endParaRPr>
          </a:p>
          <a:p>
            <a:pPr marL="670950" lvl="1" indent="-285750">
              <a:spcBef>
                <a:spcPts val="800"/>
              </a:spcBef>
              <a:buSzPct val="120000"/>
              <a:buBlip>
                <a:blip r:embed="rId3"/>
              </a:buBlip>
            </a:pPr>
            <a:r>
              <a:rPr lang="de-DE" dirty="0" err="1">
                <a:latin typeface="DM Sans 14pt" pitchFamily="2" charset="77"/>
              </a:rPr>
              <a:t>b</a:t>
            </a:r>
            <a:r>
              <a:rPr lang="de-DE" sz="1500" dirty="0" err="1">
                <a:latin typeface="DM Sans 14pt" pitchFamily="2" charset="77"/>
              </a:rPr>
              <a:t>ullet</a:t>
            </a:r>
            <a:r>
              <a:rPr lang="de-DE" sz="1500" dirty="0">
                <a:latin typeface="DM Sans 14pt" pitchFamily="2" charset="77"/>
              </a:rPr>
              <a:t> </a:t>
            </a:r>
            <a:r>
              <a:rPr lang="de-DE" sz="1500" dirty="0" err="1">
                <a:latin typeface="DM Sans 14pt" pitchFamily="2" charset="77"/>
              </a:rPr>
              <a:t>point</a:t>
            </a:r>
            <a:r>
              <a:rPr lang="de-DE" sz="1500" dirty="0">
                <a:latin typeface="DM Sans 14pt" pitchFamily="2" charset="77"/>
              </a:rPr>
              <a:t> 1.1</a:t>
            </a:r>
          </a:p>
          <a:p>
            <a:pPr marL="670950" lvl="2" indent="-285750">
              <a:spcBef>
                <a:spcPts val="800"/>
              </a:spcBef>
              <a:spcAft>
                <a:spcPts val="600"/>
              </a:spcAft>
              <a:buSzPct val="120000"/>
              <a:buBlip>
                <a:blip r:embed="rId3"/>
              </a:buBlip>
            </a:pPr>
            <a:r>
              <a:rPr lang="de-DE" dirty="0" err="1">
                <a:latin typeface="DM Sans 14pt" pitchFamily="2" charset="77"/>
              </a:rPr>
              <a:t>b</a:t>
            </a:r>
            <a:r>
              <a:rPr lang="de-DE" sz="1500" dirty="0" err="1">
                <a:latin typeface="DM Sans 14pt" pitchFamily="2" charset="77"/>
              </a:rPr>
              <a:t>ullet</a:t>
            </a:r>
            <a:r>
              <a:rPr lang="de-DE" sz="1500" dirty="0">
                <a:latin typeface="DM Sans 14pt" pitchFamily="2" charset="77"/>
              </a:rPr>
              <a:t> </a:t>
            </a:r>
            <a:r>
              <a:rPr lang="de-DE" sz="1500" dirty="0" err="1">
                <a:latin typeface="DM Sans 14pt" pitchFamily="2" charset="77"/>
              </a:rPr>
              <a:t>point</a:t>
            </a:r>
            <a:r>
              <a:rPr lang="de-DE" sz="1500" dirty="0">
                <a:latin typeface="DM Sans 14pt" pitchFamily="2" charset="77"/>
              </a:rPr>
              <a:t> 1.2</a:t>
            </a:r>
          </a:p>
          <a:p>
            <a:pPr marL="0" lvl="1" indent="-72000">
              <a:spcBef>
                <a:spcPts val="800"/>
              </a:spcBef>
              <a:spcAft>
                <a:spcPts val="600"/>
              </a:spcAft>
              <a:buSzPct val="120000"/>
              <a:buFontTx/>
              <a:buNone/>
            </a:pPr>
            <a:endParaRPr lang="de-DE" sz="1500" dirty="0">
              <a:latin typeface="DM Sans 14pt" pitchFamily="2" charset="77"/>
            </a:endParaRPr>
          </a:p>
          <a:p>
            <a:pPr marL="0" lvl="1" indent="-72000">
              <a:spcBef>
                <a:spcPts val="800"/>
              </a:spcBef>
              <a:spcAft>
                <a:spcPts val="600"/>
              </a:spcAft>
              <a:buSzPct val="120000"/>
              <a:buFontTx/>
              <a:buNone/>
            </a:pPr>
            <a:r>
              <a:rPr lang="de-DE" sz="1500" dirty="0" err="1">
                <a:latin typeface="DM Sans 14pt" pitchFamily="2" charset="77"/>
              </a:rPr>
              <a:t>Customise</a:t>
            </a:r>
            <a:r>
              <a:rPr lang="de-DE" sz="1500" dirty="0">
                <a:latin typeface="DM Sans 14pt" pitchFamily="2" charset="77"/>
              </a:rPr>
              <a:t> </a:t>
            </a:r>
            <a:r>
              <a:rPr lang="de-DE" sz="1500" dirty="0" err="1">
                <a:latin typeface="DM Sans 14pt" pitchFamily="2" charset="77"/>
              </a:rPr>
              <a:t>to</a:t>
            </a:r>
            <a:r>
              <a:rPr lang="de-DE" sz="1500" dirty="0">
                <a:latin typeface="DM Sans 14pt" pitchFamily="2" charset="77"/>
              </a:rPr>
              <a:t> </a:t>
            </a:r>
            <a:r>
              <a:rPr lang="de-DE" sz="1500" dirty="0" err="1">
                <a:latin typeface="DM Sans 14pt" pitchFamily="2" charset="77"/>
              </a:rPr>
              <a:t>your</a:t>
            </a:r>
            <a:r>
              <a:rPr lang="de-DE" sz="1500" dirty="0">
                <a:latin typeface="DM Sans 14pt" pitchFamily="2" charset="77"/>
              </a:rPr>
              <a:t> </a:t>
            </a:r>
            <a:r>
              <a:rPr lang="de-DE" sz="1500" dirty="0" err="1">
                <a:latin typeface="DM Sans 14pt" pitchFamily="2" charset="77"/>
              </a:rPr>
              <a:t>heart's</a:t>
            </a:r>
            <a:r>
              <a:rPr lang="de-DE" sz="1500" dirty="0">
                <a:latin typeface="DM Sans 14pt" pitchFamily="2" charset="77"/>
              </a:rPr>
              <a:t> </a:t>
            </a:r>
            <a:r>
              <a:rPr lang="de-DE" sz="1500" dirty="0" err="1">
                <a:latin typeface="DM Sans 14pt" pitchFamily="2" charset="77"/>
              </a:rPr>
              <a:t>content</a:t>
            </a:r>
            <a:endParaRPr lang="de-DE" sz="1500" dirty="0">
              <a:latin typeface="DM Sans 14pt" pitchFamily="2" charset="77"/>
            </a:endParaRPr>
          </a:p>
        </p:txBody>
      </p:sp>
      <p:sp>
        <p:nvSpPr>
          <p:cNvPr id="12" name="Textplatzhalter 11">
            <a:extLst>
              <a:ext uri="{FF2B5EF4-FFF2-40B4-BE49-F238E27FC236}">
                <a16:creationId xmlns:a16="http://schemas.microsoft.com/office/drawing/2014/main" id="{19C9D0BE-0D7E-1095-4C93-9B54CC9BA957}"/>
              </a:ext>
            </a:extLst>
          </p:cNvPr>
          <p:cNvSpPr txBox="1">
            <a:spLocks noGrp="1"/>
          </p:cNvSpPr>
          <p:nvPr>
            <p:ph type="body" sz="quarter" idx="45"/>
          </p:nvPr>
        </p:nvSpPr>
        <p:spPr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de-DE" sz="1500" b="1" dirty="0">
                <a:latin typeface="DM Sans 14pt" pitchFamily="2" charset="77"/>
              </a:rPr>
              <a:t>This </a:t>
            </a:r>
            <a:r>
              <a:rPr lang="de-DE" sz="1500" b="1" dirty="0" err="1">
                <a:latin typeface="DM Sans 14pt" pitchFamily="2" charset="77"/>
              </a:rPr>
              <a:t>is</a:t>
            </a:r>
            <a:r>
              <a:rPr lang="de-DE" sz="1500" b="1" dirty="0">
                <a:latin typeface="DM Sans 14pt" pitchFamily="2" charset="77"/>
              </a:rPr>
              <a:t> </a:t>
            </a:r>
            <a:r>
              <a:rPr lang="de-DE" sz="1500" b="1" dirty="0" err="1">
                <a:latin typeface="DM Sans 14pt" pitchFamily="2" charset="77"/>
              </a:rPr>
              <a:t>the</a:t>
            </a:r>
            <a:r>
              <a:rPr lang="de-DE" sz="1500" b="1" dirty="0">
                <a:latin typeface="DM Sans 14pt" pitchFamily="2" charset="77"/>
              </a:rPr>
              <a:t> </a:t>
            </a:r>
            <a:r>
              <a:rPr lang="de-DE" sz="1500" b="1" dirty="0" err="1">
                <a:latin typeface="DM Sans 14pt" pitchFamily="2" charset="77"/>
              </a:rPr>
              <a:t>default</a:t>
            </a:r>
            <a:r>
              <a:rPr lang="de-DE" sz="1500" b="1" dirty="0">
                <a:latin typeface="DM Sans 14pt" pitchFamily="2" charset="77"/>
              </a:rPr>
              <a:t> </a:t>
            </a:r>
            <a:r>
              <a:rPr lang="de-DE" sz="1500" b="1" dirty="0" err="1">
                <a:latin typeface="DM Sans 14pt" pitchFamily="2" charset="77"/>
              </a:rPr>
              <a:t>text</a:t>
            </a:r>
            <a:r>
              <a:rPr lang="de-DE" sz="1500" b="1" dirty="0">
                <a:latin typeface="DM Sans 14pt" pitchFamily="2" charset="77"/>
              </a:rPr>
              <a:t> </a:t>
            </a:r>
            <a:r>
              <a:rPr lang="de-DE" sz="1500" b="1" dirty="0" err="1">
                <a:latin typeface="DM Sans 14pt" pitchFamily="2" charset="77"/>
              </a:rPr>
              <a:t>field</a:t>
            </a:r>
            <a:r>
              <a:rPr lang="de-DE" sz="1500" b="1" dirty="0">
                <a:latin typeface="DM Sans 14pt" pitchFamily="2" charset="77"/>
              </a:rPr>
              <a:t> </a:t>
            </a:r>
            <a:r>
              <a:rPr lang="de-DE" sz="1500" b="1" dirty="0" err="1">
                <a:latin typeface="DM Sans 14pt" pitchFamily="2" charset="77"/>
              </a:rPr>
              <a:t>with</a:t>
            </a:r>
            <a:r>
              <a:rPr lang="de-DE" sz="1500" b="1" dirty="0">
                <a:latin typeface="DM Sans 14pt" pitchFamily="2" charset="77"/>
              </a:rPr>
              <a:t> </a:t>
            </a:r>
          </a:p>
          <a:p>
            <a:endParaRPr lang="de-DE" sz="1500" dirty="0">
              <a:latin typeface="DM Sans 14pt" pitchFamily="2" charset="77"/>
            </a:endParaRPr>
          </a:p>
          <a:p>
            <a:pPr marL="213750" indent="-285750">
              <a:spcBef>
                <a:spcPts val="800"/>
              </a:spcBef>
              <a:buSzPct val="120000"/>
              <a:buBlip>
                <a:blip r:embed="rId3"/>
              </a:buBlip>
            </a:pPr>
            <a:r>
              <a:rPr lang="de-DE" sz="1500" dirty="0">
                <a:latin typeface="DM Sans 14pt" pitchFamily="2" charset="77"/>
              </a:rPr>
              <a:t>a </a:t>
            </a:r>
            <a:r>
              <a:rPr lang="de-DE" sz="1500" dirty="0" err="1">
                <a:latin typeface="DM Sans 14pt" pitchFamily="2" charset="77"/>
              </a:rPr>
              <a:t>subline</a:t>
            </a:r>
            <a:endParaRPr lang="de-DE" sz="1500" dirty="0">
              <a:latin typeface="DM Sans 14pt" pitchFamily="2" charset="77"/>
            </a:endParaRPr>
          </a:p>
          <a:p>
            <a:pPr marL="213750" indent="-285750">
              <a:spcBef>
                <a:spcPts val="800"/>
              </a:spcBef>
              <a:buSzPct val="120000"/>
              <a:buBlip>
                <a:blip r:embed="rId3"/>
              </a:buBlip>
            </a:pPr>
            <a:r>
              <a:rPr lang="de-DE" sz="1500" dirty="0" err="1">
                <a:latin typeface="DM Sans 14pt" pitchFamily="2" charset="77"/>
              </a:rPr>
              <a:t>text</a:t>
            </a:r>
            <a:r>
              <a:rPr lang="de-DE" sz="1500" dirty="0">
                <a:latin typeface="DM Sans 14pt" pitchFamily="2" charset="77"/>
              </a:rPr>
              <a:t> and</a:t>
            </a:r>
          </a:p>
          <a:p>
            <a:pPr marL="213750" indent="-285750">
              <a:spcBef>
                <a:spcPts val="800"/>
              </a:spcBef>
              <a:buSzPct val="120000"/>
              <a:buBlip>
                <a:blip r:embed="rId3"/>
              </a:buBlip>
            </a:pPr>
            <a:r>
              <a:rPr lang="de-DE" sz="1500" dirty="0" err="1">
                <a:latin typeface="DM Sans 14pt" pitchFamily="2" charset="77"/>
              </a:rPr>
              <a:t>bullets</a:t>
            </a:r>
            <a:r>
              <a:rPr lang="de-DE" sz="1500" dirty="0">
                <a:latin typeface="DM Sans 14pt" pitchFamily="2" charset="77"/>
              </a:rPr>
              <a:t> </a:t>
            </a:r>
            <a:r>
              <a:rPr lang="de-DE" sz="1500" dirty="0" err="1">
                <a:latin typeface="DM Sans 14pt" pitchFamily="2" charset="77"/>
              </a:rPr>
              <a:t>points</a:t>
            </a:r>
            <a:endParaRPr lang="de-DE" sz="1500" dirty="0">
              <a:latin typeface="DM Sans 14pt" pitchFamily="2" charset="77"/>
            </a:endParaRPr>
          </a:p>
          <a:p>
            <a:pPr marL="670950" lvl="1" indent="-285750">
              <a:spcBef>
                <a:spcPts val="800"/>
              </a:spcBef>
              <a:buSzPct val="120000"/>
              <a:buBlip>
                <a:blip r:embed="rId3"/>
              </a:buBlip>
            </a:pPr>
            <a:r>
              <a:rPr lang="de-DE" dirty="0" err="1">
                <a:latin typeface="DM Sans 14pt" pitchFamily="2" charset="77"/>
              </a:rPr>
              <a:t>b</a:t>
            </a:r>
            <a:r>
              <a:rPr lang="de-DE" sz="1500" dirty="0" err="1">
                <a:latin typeface="DM Sans 14pt" pitchFamily="2" charset="77"/>
              </a:rPr>
              <a:t>ullet</a:t>
            </a:r>
            <a:r>
              <a:rPr lang="de-DE" sz="1500" dirty="0">
                <a:latin typeface="DM Sans 14pt" pitchFamily="2" charset="77"/>
              </a:rPr>
              <a:t> </a:t>
            </a:r>
            <a:r>
              <a:rPr lang="de-DE" sz="1500" dirty="0" err="1">
                <a:latin typeface="DM Sans 14pt" pitchFamily="2" charset="77"/>
              </a:rPr>
              <a:t>point</a:t>
            </a:r>
            <a:r>
              <a:rPr lang="de-DE" sz="1500" dirty="0">
                <a:latin typeface="DM Sans 14pt" pitchFamily="2" charset="77"/>
              </a:rPr>
              <a:t> 1.1</a:t>
            </a:r>
          </a:p>
          <a:p>
            <a:pPr marL="670950" lvl="2" indent="-285750">
              <a:spcBef>
                <a:spcPts val="800"/>
              </a:spcBef>
              <a:spcAft>
                <a:spcPts val="600"/>
              </a:spcAft>
              <a:buSzPct val="120000"/>
              <a:buBlip>
                <a:blip r:embed="rId3"/>
              </a:buBlip>
            </a:pPr>
            <a:r>
              <a:rPr lang="de-DE" dirty="0" err="1">
                <a:latin typeface="DM Sans 14pt" pitchFamily="2" charset="77"/>
              </a:rPr>
              <a:t>b</a:t>
            </a:r>
            <a:r>
              <a:rPr lang="de-DE" sz="1500" dirty="0" err="1">
                <a:latin typeface="DM Sans 14pt" pitchFamily="2" charset="77"/>
              </a:rPr>
              <a:t>ullet</a:t>
            </a:r>
            <a:r>
              <a:rPr lang="de-DE" sz="1500" dirty="0">
                <a:latin typeface="DM Sans 14pt" pitchFamily="2" charset="77"/>
              </a:rPr>
              <a:t> </a:t>
            </a:r>
            <a:r>
              <a:rPr lang="de-DE" sz="1500" dirty="0" err="1">
                <a:latin typeface="DM Sans 14pt" pitchFamily="2" charset="77"/>
              </a:rPr>
              <a:t>point</a:t>
            </a:r>
            <a:r>
              <a:rPr lang="de-DE" sz="1500" dirty="0">
                <a:latin typeface="DM Sans 14pt" pitchFamily="2" charset="77"/>
              </a:rPr>
              <a:t> 1.2</a:t>
            </a:r>
          </a:p>
          <a:p>
            <a:pPr marL="0" lvl="1" indent="-72000">
              <a:spcBef>
                <a:spcPts val="800"/>
              </a:spcBef>
              <a:spcAft>
                <a:spcPts val="600"/>
              </a:spcAft>
              <a:buSzPct val="120000"/>
              <a:buFontTx/>
              <a:buNone/>
            </a:pPr>
            <a:endParaRPr lang="de-DE" sz="1500" dirty="0">
              <a:latin typeface="DM Sans 14pt" pitchFamily="2" charset="77"/>
            </a:endParaRPr>
          </a:p>
          <a:p>
            <a:pPr marL="0" lvl="1" indent="-72000">
              <a:spcBef>
                <a:spcPts val="800"/>
              </a:spcBef>
              <a:spcAft>
                <a:spcPts val="600"/>
              </a:spcAft>
              <a:buSzPct val="120000"/>
              <a:buFontTx/>
              <a:buNone/>
            </a:pPr>
            <a:r>
              <a:rPr lang="de-DE" sz="1500" dirty="0" err="1">
                <a:latin typeface="DM Sans 14pt" pitchFamily="2" charset="77"/>
              </a:rPr>
              <a:t>Customise</a:t>
            </a:r>
            <a:r>
              <a:rPr lang="de-DE" sz="1500" dirty="0">
                <a:latin typeface="DM Sans 14pt" pitchFamily="2" charset="77"/>
              </a:rPr>
              <a:t> </a:t>
            </a:r>
            <a:r>
              <a:rPr lang="de-DE" sz="1500" dirty="0" err="1">
                <a:latin typeface="DM Sans 14pt" pitchFamily="2" charset="77"/>
              </a:rPr>
              <a:t>to</a:t>
            </a:r>
            <a:r>
              <a:rPr lang="de-DE" sz="1500" dirty="0">
                <a:latin typeface="DM Sans 14pt" pitchFamily="2" charset="77"/>
              </a:rPr>
              <a:t> </a:t>
            </a:r>
            <a:r>
              <a:rPr lang="de-DE" sz="1500" dirty="0" err="1">
                <a:latin typeface="DM Sans 14pt" pitchFamily="2" charset="77"/>
              </a:rPr>
              <a:t>your</a:t>
            </a:r>
            <a:r>
              <a:rPr lang="de-DE" sz="1500" dirty="0">
                <a:latin typeface="DM Sans 14pt" pitchFamily="2" charset="77"/>
              </a:rPr>
              <a:t> </a:t>
            </a:r>
            <a:r>
              <a:rPr lang="de-DE" sz="1500" dirty="0" err="1">
                <a:latin typeface="DM Sans 14pt" pitchFamily="2" charset="77"/>
              </a:rPr>
              <a:t>heart's</a:t>
            </a:r>
            <a:r>
              <a:rPr lang="de-DE" sz="1500" dirty="0">
                <a:latin typeface="DM Sans 14pt" pitchFamily="2" charset="77"/>
              </a:rPr>
              <a:t> </a:t>
            </a:r>
            <a:r>
              <a:rPr lang="de-DE" sz="1500" dirty="0" err="1">
                <a:latin typeface="DM Sans 14pt" pitchFamily="2" charset="77"/>
              </a:rPr>
              <a:t>content</a:t>
            </a:r>
            <a:endParaRPr lang="de-DE" sz="1500" dirty="0">
              <a:latin typeface="DM Sans 14pt" pitchFamily="2" charset="77"/>
            </a:endParaRPr>
          </a:p>
        </p:txBody>
      </p:sp>
      <p:sp>
        <p:nvSpPr>
          <p:cNvPr id="2" name="Textplatzhalter 1">
            <a:extLst>
              <a:ext uri="{FF2B5EF4-FFF2-40B4-BE49-F238E27FC236}">
                <a16:creationId xmlns:a16="http://schemas.microsoft.com/office/drawing/2014/main" id="{A9589043-7E0A-6298-F7B0-AA5833808E41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de-DE" dirty="0"/>
              <a:t>Further </a:t>
            </a:r>
            <a:r>
              <a:rPr lang="de-DE" dirty="0" err="1"/>
              <a:t>information</a:t>
            </a:r>
            <a:r>
              <a:rPr lang="de-DE" dirty="0"/>
              <a:t> </a:t>
            </a:r>
            <a:r>
              <a:rPr lang="de-DE" dirty="0" err="1"/>
              <a:t>can</a:t>
            </a:r>
            <a:r>
              <a:rPr lang="de-DE" dirty="0"/>
              <a:t> </a:t>
            </a:r>
            <a:r>
              <a:rPr lang="de-DE" dirty="0" err="1"/>
              <a:t>be</a:t>
            </a:r>
            <a:r>
              <a:rPr lang="de-DE" dirty="0"/>
              <a:t> </a:t>
            </a:r>
            <a:r>
              <a:rPr lang="de-DE" dirty="0" err="1"/>
              <a:t>entered</a:t>
            </a:r>
            <a:r>
              <a:rPr lang="de-DE" dirty="0"/>
              <a:t> </a:t>
            </a:r>
            <a:r>
              <a:rPr lang="de-DE" dirty="0" err="1"/>
              <a:t>here</a:t>
            </a:r>
            <a:r>
              <a:rPr lang="de-DE" dirty="0"/>
              <a:t> (optional).</a:t>
            </a:r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FD44D7FD-4605-F496-A228-D385EC4C38DF}"/>
              </a:ext>
            </a:extLst>
          </p:cNvPr>
          <p:cNvSpPr>
            <a:spLocks noGrp="1"/>
          </p:cNvSpPr>
          <p:nvPr>
            <p:ph type="body" sz="quarter" idx="46"/>
          </p:nvPr>
        </p:nvSpPr>
        <p:spPr/>
        <p:txBody>
          <a:bodyPr/>
          <a:lstStyle/>
          <a:p>
            <a:r>
              <a:rPr lang="de-DE" dirty="0"/>
              <a:t>Further </a:t>
            </a:r>
            <a:r>
              <a:rPr lang="de-DE" dirty="0" err="1"/>
              <a:t>information</a:t>
            </a:r>
            <a:r>
              <a:rPr lang="de-DE" dirty="0"/>
              <a:t> </a:t>
            </a:r>
            <a:r>
              <a:rPr lang="de-DE" dirty="0" err="1"/>
              <a:t>can</a:t>
            </a:r>
            <a:r>
              <a:rPr lang="de-DE" dirty="0"/>
              <a:t> </a:t>
            </a:r>
            <a:r>
              <a:rPr lang="de-DE" dirty="0" err="1"/>
              <a:t>be</a:t>
            </a:r>
            <a:r>
              <a:rPr lang="de-DE" dirty="0"/>
              <a:t> </a:t>
            </a:r>
            <a:r>
              <a:rPr lang="de-DE" dirty="0" err="1"/>
              <a:t>entered</a:t>
            </a:r>
            <a:r>
              <a:rPr lang="de-DE" dirty="0"/>
              <a:t> </a:t>
            </a:r>
            <a:r>
              <a:rPr lang="de-DE" dirty="0" err="1"/>
              <a:t>here</a:t>
            </a:r>
            <a:r>
              <a:rPr lang="de-DE" dirty="0"/>
              <a:t> (optional).</a:t>
            </a:r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D20A77EC-B7F4-E454-1DCB-A806BB52485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02754" y="935050"/>
            <a:ext cx="1800000" cy="46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509581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platzhalter 3">
            <a:extLst>
              <a:ext uri="{FF2B5EF4-FFF2-40B4-BE49-F238E27FC236}">
                <a16:creationId xmlns:a16="http://schemas.microsoft.com/office/drawing/2014/main" id="{9B56717C-374A-8E23-0BC3-6728B27CDEFF}"/>
              </a:ext>
            </a:extLst>
          </p:cNvPr>
          <p:cNvSpPr>
            <a:spLocks noGrp="1"/>
          </p:cNvSpPr>
          <p:nvPr>
            <p:ph type="body" sz="quarter" idx="43"/>
          </p:nvPr>
        </p:nvSpPr>
        <p:spPr/>
        <p:txBody>
          <a:bodyPr/>
          <a:lstStyle/>
          <a:p>
            <a:r>
              <a:rPr lang="de-DE" sz="1500" b="1" dirty="0">
                <a:latin typeface="DM Sans 14pt" pitchFamily="2" charset="77"/>
              </a:rPr>
              <a:t>This </a:t>
            </a:r>
            <a:r>
              <a:rPr lang="de-DE" sz="1500" b="1" dirty="0" err="1">
                <a:latin typeface="DM Sans 14pt" pitchFamily="2" charset="77"/>
              </a:rPr>
              <a:t>is</a:t>
            </a:r>
            <a:r>
              <a:rPr lang="de-DE" sz="1500" b="1" dirty="0">
                <a:latin typeface="DM Sans 14pt" pitchFamily="2" charset="77"/>
              </a:rPr>
              <a:t> </a:t>
            </a:r>
            <a:r>
              <a:rPr lang="de-DE" sz="1500" b="1" dirty="0" err="1">
                <a:latin typeface="DM Sans 14pt" pitchFamily="2" charset="77"/>
              </a:rPr>
              <a:t>the</a:t>
            </a:r>
            <a:r>
              <a:rPr lang="de-DE" sz="1500" b="1" dirty="0">
                <a:latin typeface="DM Sans 14pt" pitchFamily="2" charset="77"/>
              </a:rPr>
              <a:t> </a:t>
            </a:r>
            <a:r>
              <a:rPr lang="de-DE" sz="1500" b="1" dirty="0" err="1">
                <a:latin typeface="DM Sans 14pt" pitchFamily="2" charset="77"/>
              </a:rPr>
              <a:t>default</a:t>
            </a:r>
            <a:r>
              <a:rPr lang="de-DE" sz="1500" b="1" dirty="0">
                <a:latin typeface="DM Sans 14pt" pitchFamily="2" charset="77"/>
              </a:rPr>
              <a:t> </a:t>
            </a:r>
            <a:r>
              <a:rPr lang="de-DE" sz="1500" b="1" dirty="0" err="1">
                <a:latin typeface="DM Sans 14pt" pitchFamily="2" charset="77"/>
              </a:rPr>
              <a:t>text</a:t>
            </a:r>
            <a:r>
              <a:rPr lang="de-DE" sz="1500" b="1" dirty="0">
                <a:latin typeface="DM Sans 14pt" pitchFamily="2" charset="77"/>
              </a:rPr>
              <a:t> </a:t>
            </a:r>
            <a:r>
              <a:rPr lang="de-DE" sz="1500" b="1" dirty="0" err="1">
                <a:latin typeface="DM Sans 14pt" pitchFamily="2" charset="77"/>
              </a:rPr>
              <a:t>field</a:t>
            </a:r>
            <a:r>
              <a:rPr lang="de-DE" sz="1500" b="1" dirty="0">
                <a:latin typeface="DM Sans 14pt" pitchFamily="2" charset="77"/>
              </a:rPr>
              <a:t> </a:t>
            </a:r>
            <a:r>
              <a:rPr lang="de-DE" sz="1500" b="1" dirty="0" err="1">
                <a:latin typeface="DM Sans 14pt" pitchFamily="2" charset="77"/>
              </a:rPr>
              <a:t>with</a:t>
            </a:r>
            <a:r>
              <a:rPr lang="de-DE" sz="1500" b="1" dirty="0">
                <a:latin typeface="DM Sans 14pt" pitchFamily="2" charset="77"/>
              </a:rPr>
              <a:t> </a:t>
            </a:r>
          </a:p>
          <a:p>
            <a:endParaRPr lang="de-DE" sz="1500" dirty="0">
              <a:latin typeface="DM Sans 14pt" pitchFamily="2" charset="77"/>
            </a:endParaRPr>
          </a:p>
          <a:p>
            <a:pPr marL="213750" indent="-285750">
              <a:spcBef>
                <a:spcPts val="800"/>
              </a:spcBef>
              <a:buSzPct val="120000"/>
              <a:buBlip>
                <a:blip r:embed="rId2"/>
              </a:buBlip>
            </a:pPr>
            <a:r>
              <a:rPr lang="de-DE" sz="1500" dirty="0">
                <a:latin typeface="DM Sans 14pt" pitchFamily="2" charset="77"/>
              </a:rPr>
              <a:t>a </a:t>
            </a:r>
            <a:r>
              <a:rPr lang="de-DE" sz="1500" dirty="0" err="1">
                <a:latin typeface="DM Sans 14pt" pitchFamily="2" charset="77"/>
              </a:rPr>
              <a:t>subline</a:t>
            </a:r>
            <a:endParaRPr lang="de-DE" sz="1500" dirty="0">
              <a:latin typeface="DM Sans 14pt" pitchFamily="2" charset="77"/>
            </a:endParaRPr>
          </a:p>
          <a:p>
            <a:pPr marL="213750" indent="-285750">
              <a:spcBef>
                <a:spcPts val="800"/>
              </a:spcBef>
              <a:buSzPct val="120000"/>
              <a:buBlip>
                <a:blip r:embed="rId2"/>
              </a:buBlip>
            </a:pPr>
            <a:r>
              <a:rPr lang="de-DE" sz="1500" dirty="0" err="1">
                <a:latin typeface="DM Sans 14pt" pitchFamily="2" charset="77"/>
              </a:rPr>
              <a:t>text</a:t>
            </a:r>
            <a:r>
              <a:rPr lang="de-DE" sz="1500" dirty="0">
                <a:latin typeface="DM Sans 14pt" pitchFamily="2" charset="77"/>
              </a:rPr>
              <a:t> and</a:t>
            </a:r>
          </a:p>
          <a:p>
            <a:pPr marL="213750" indent="-285750">
              <a:spcBef>
                <a:spcPts val="800"/>
              </a:spcBef>
              <a:buSzPct val="120000"/>
              <a:buBlip>
                <a:blip r:embed="rId2"/>
              </a:buBlip>
            </a:pPr>
            <a:r>
              <a:rPr lang="de-DE" sz="1500" dirty="0" err="1">
                <a:latin typeface="DM Sans 14pt" pitchFamily="2" charset="77"/>
              </a:rPr>
              <a:t>bullets</a:t>
            </a:r>
            <a:r>
              <a:rPr lang="de-DE" sz="1500" dirty="0">
                <a:latin typeface="DM Sans 14pt" pitchFamily="2" charset="77"/>
              </a:rPr>
              <a:t> </a:t>
            </a:r>
            <a:r>
              <a:rPr lang="de-DE" sz="1500" dirty="0" err="1">
                <a:latin typeface="DM Sans 14pt" pitchFamily="2" charset="77"/>
              </a:rPr>
              <a:t>points</a:t>
            </a:r>
            <a:endParaRPr lang="de-DE" sz="1500" dirty="0">
              <a:latin typeface="DM Sans 14pt" pitchFamily="2" charset="77"/>
            </a:endParaRPr>
          </a:p>
          <a:p>
            <a:pPr marL="0" lvl="1" indent="-72000">
              <a:spcBef>
                <a:spcPts val="800"/>
              </a:spcBef>
              <a:spcAft>
                <a:spcPts val="600"/>
              </a:spcAft>
              <a:buSzPct val="120000"/>
              <a:buFontTx/>
              <a:buNone/>
            </a:pPr>
            <a:endParaRPr lang="de-DE" sz="1500" dirty="0">
              <a:latin typeface="DM Sans 14pt" pitchFamily="2" charset="77"/>
            </a:endParaRPr>
          </a:p>
          <a:p>
            <a:pPr marL="0" lvl="1" indent="-72000">
              <a:spcBef>
                <a:spcPts val="800"/>
              </a:spcBef>
              <a:spcAft>
                <a:spcPts val="600"/>
              </a:spcAft>
              <a:buSzPct val="120000"/>
              <a:buFontTx/>
              <a:buNone/>
            </a:pPr>
            <a:r>
              <a:rPr lang="de-DE" sz="1500" dirty="0" err="1">
                <a:latin typeface="DM Sans 14pt" pitchFamily="2" charset="77"/>
              </a:rPr>
              <a:t>Customise</a:t>
            </a:r>
            <a:r>
              <a:rPr lang="de-DE" sz="1500" dirty="0">
                <a:latin typeface="DM Sans 14pt" pitchFamily="2" charset="77"/>
              </a:rPr>
              <a:t> </a:t>
            </a:r>
            <a:r>
              <a:rPr lang="de-DE" sz="1500" dirty="0" err="1">
                <a:latin typeface="DM Sans 14pt" pitchFamily="2" charset="77"/>
              </a:rPr>
              <a:t>to</a:t>
            </a:r>
            <a:r>
              <a:rPr lang="de-DE" sz="1500" dirty="0">
                <a:latin typeface="DM Sans 14pt" pitchFamily="2" charset="77"/>
              </a:rPr>
              <a:t> </a:t>
            </a:r>
            <a:r>
              <a:rPr lang="de-DE" sz="1500" dirty="0" err="1">
                <a:latin typeface="DM Sans 14pt" pitchFamily="2" charset="77"/>
              </a:rPr>
              <a:t>your</a:t>
            </a:r>
            <a:r>
              <a:rPr lang="de-DE" sz="1500" dirty="0">
                <a:latin typeface="DM Sans 14pt" pitchFamily="2" charset="77"/>
              </a:rPr>
              <a:t> </a:t>
            </a:r>
            <a:r>
              <a:rPr lang="de-DE" sz="1500" dirty="0" err="1">
                <a:latin typeface="DM Sans 14pt" pitchFamily="2" charset="77"/>
              </a:rPr>
              <a:t>heart's</a:t>
            </a:r>
            <a:r>
              <a:rPr lang="de-DE" sz="1500" dirty="0">
                <a:latin typeface="DM Sans 14pt" pitchFamily="2" charset="77"/>
              </a:rPr>
              <a:t> </a:t>
            </a:r>
            <a:r>
              <a:rPr lang="de-DE" sz="1500" dirty="0" err="1">
                <a:latin typeface="DM Sans 14pt" pitchFamily="2" charset="77"/>
              </a:rPr>
              <a:t>content</a:t>
            </a:r>
            <a:endParaRPr lang="de-DE" sz="1500" dirty="0">
              <a:latin typeface="DM Sans 14pt" pitchFamily="2" charset="77"/>
            </a:endParaRP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304D2661-6802-435C-8969-7ECD9644C6D6}"/>
              </a:ext>
            </a:extLst>
          </p:cNvPr>
          <p:cNvSpPr>
            <a:spLocks noGrp="1"/>
          </p:cNvSpPr>
          <p:nvPr>
            <p:ph type="body" sz="quarter" idx="45"/>
          </p:nvPr>
        </p:nvSpPr>
        <p:spPr/>
        <p:txBody>
          <a:bodyPr/>
          <a:lstStyle/>
          <a:p>
            <a:r>
              <a:rPr lang="de-DE" sz="1500" b="1" dirty="0">
                <a:latin typeface="DM Sans 14pt" pitchFamily="2" charset="77"/>
              </a:rPr>
              <a:t>This </a:t>
            </a:r>
            <a:r>
              <a:rPr lang="de-DE" sz="1500" b="1" dirty="0" err="1">
                <a:latin typeface="DM Sans 14pt" pitchFamily="2" charset="77"/>
              </a:rPr>
              <a:t>is</a:t>
            </a:r>
            <a:r>
              <a:rPr lang="de-DE" sz="1500" b="1" dirty="0">
                <a:latin typeface="DM Sans 14pt" pitchFamily="2" charset="77"/>
              </a:rPr>
              <a:t> </a:t>
            </a:r>
            <a:r>
              <a:rPr lang="de-DE" sz="1500" b="1" dirty="0" err="1">
                <a:latin typeface="DM Sans 14pt" pitchFamily="2" charset="77"/>
              </a:rPr>
              <a:t>the</a:t>
            </a:r>
            <a:r>
              <a:rPr lang="de-DE" sz="1500" b="1" dirty="0">
                <a:latin typeface="DM Sans 14pt" pitchFamily="2" charset="77"/>
              </a:rPr>
              <a:t> </a:t>
            </a:r>
            <a:r>
              <a:rPr lang="de-DE" sz="1500" b="1" dirty="0" err="1">
                <a:latin typeface="DM Sans 14pt" pitchFamily="2" charset="77"/>
              </a:rPr>
              <a:t>default</a:t>
            </a:r>
            <a:r>
              <a:rPr lang="de-DE" sz="1500" b="1" dirty="0">
                <a:latin typeface="DM Sans 14pt" pitchFamily="2" charset="77"/>
              </a:rPr>
              <a:t> </a:t>
            </a:r>
            <a:r>
              <a:rPr lang="de-DE" sz="1500" b="1" dirty="0" err="1">
                <a:latin typeface="DM Sans 14pt" pitchFamily="2" charset="77"/>
              </a:rPr>
              <a:t>text</a:t>
            </a:r>
            <a:r>
              <a:rPr lang="de-DE" sz="1500" b="1" dirty="0">
                <a:latin typeface="DM Sans 14pt" pitchFamily="2" charset="77"/>
              </a:rPr>
              <a:t> </a:t>
            </a:r>
            <a:r>
              <a:rPr lang="de-DE" sz="1500" b="1" dirty="0" err="1">
                <a:latin typeface="DM Sans 14pt" pitchFamily="2" charset="77"/>
              </a:rPr>
              <a:t>field</a:t>
            </a:r>
            <a:r>
              <a:rPr lang="de-DE" sz="1500" b="1" dirty="0">
                <a:latin typeface="DM Sans 14pt" pitchFamily="2" charset="77"/>
              </a:rPr>
              <a:t> </a:t>
            </a:r>
            <a:r>
              <a:rPr lang="de-DE" sz="1500" b="1" dirty="0" err="1">
                <a:latin typeface="DM Sans 14pt" pitchFamily="2" charset="77"/>
              </a:rPr>
              <a:t>with</a:t>
            </a:r>
            <a:r>
              <a:rPr lang="de-DE" sz="1500" b="1" dirty="0">
                <a:latin typeface="DM Sans 14pt" pitchFamily="2" charset="77"/>
              </a:rPr>
              <a:t> </a:t>
            </a:r>
          </a:p>
          <a:p>
            <a:endParaRPr lang="de-DE" sz="1500" dirty="0">
              <a:latin typeface="DM Sans 14pt" pitchFamily="2" charset="77"/>
            </a:endParaRPr>
          </a:p>
          <a:p>
            <a:pPr marL="213750" indent="-285750">
              <a:spcBef>
                <a:spcPts val="800"/>
              </a:spcBef>
              <a:buSzPct val="120000"/>
              <a:buBlip>
                <a:blip r:embed="rId2"/>
              </a:buBlip>
            </a:pPr>
            <a:r>
              <a:rPr lang="de-DE" dirty="0"/>
              <a:t>a </a:t>
            </a:r>
            <a:r>
              <a:rPr lang="de-DE" dirty="0" err="1"/>
              <a:t>subline</a:t>
            </a:r>
            <a:endParaRPr lang="de-DE" dirty="0"/>
          </a:p>
          <a:p>
            <a:pPr marL="213750" indent="-285750">
              <a:spcBef>
                <a:spcPts val="800"/>
              </a:spcBef>
              <a:buSzPct val="120000"/>
              <a:buBlip>
                <a:blip r:embed="rId2"/>
              </a:buBlip>
            </a:pPr>
            <a:r>
              <a:rPr lang="de-DE" dirty="0" err="1"/>
              <a:t>text</a:t>
            </a:r>
            <a:r>
              <a:rPr lang="de-DE" dirty="0"/>
              <a:t> and</a:t>
            </a:r>
          </a:p>
          <a:p>
            <a:pPr marL="213750" indent="-285750">
              <a:spcBef>
                <a:spcPts val="800"/>
              </a:spcBef>
              <a:buSzPct val="120000"/>
              <a:buBlip>
                <a:blip r:embed="rId2"/>
              </a:buBlip>
            </a:pPr>
            <a:r>
              <a:rPr lang="de-DE" dirty="0" err="1"/>
              <a:t>bullets</a:t>
            </a:r>
            <a:r>
              <a:rPr lang="de-DE" dirty="0"/>
              <a:t> </a:t>
            </a:r>
            <a:r>
              <a:rPr lang="de-DE" dirty="0" err="1"/>
              <a:t>points</a:t>
            </a:r>
            <a:endParaRPr lang="de-DE" dirty="0"/>
          </a:p>
          <a:p>
            <a:pPr marL="0" lvl="1" indent="-72000">
              <a:spcBef>
                <a:spcPts val="800"/>
              </a:spcBef>
              <a:spcAft>
                <a:spcPts val="600"/>
              </a:spcAft>
              <a:buSzPct val="120000"/>
              <a:buFontTx/>
              <a:buNone/>
            </a:pPr>
            <a:endParaRPr lang="de-DE" sz="1500" dirty="0">
              <a:latin typeface="DM Sans 14pt" pitchFamily="2" charset="77"/>
            </a:endParaRPr>
          </a:p>
          <a:p>
            <a:pPr marL="0" lvl="1" indent="-72000">
              <a:spcBef>
                <a:spcPts val="800"/>
              </a:spcBef>
              <a:spcAft>
                <a:spcPts val="600"/>
              </a:spcAft>
              <a:buSzPct val="120000"/>
              <a:buFontTx/>
              <a:buNone/>
            </a:pPr>
            <a:r>
              <a:rPr lang="de-DE" sz="1500" dirty="0" err="1">
                <a:latin typeface="DM Sans 14pt" pitchFamily="2" charset="77"/>
              </a:rPr>
              <a:t>Customise</a:t>
            </a:r>
            <a:r>
              <a:rPr lang="de-DE" sz="1500" dirty="0">
                <a:latin typeface="DM Sans 14pt" pitchFamily="2" charset="77"/>
              </a:rPr>
              <a:t> </a:t>
            </a:r>
            <a:r>
              <a:rPr lang="de-DE" sz="1500" dirty="0" err="1">
                <a:latin typeface="DM Sans 14pt" pitchFamily="2" charset="77"/>
              </a:rPr>
              <a:t>to</a:t>
            </a:r>
            <a:r>
              <a:rPr lang="de-DE" sz="1500" dirty="0">
                <a:latin typeface="DM Sans 14pt" pitchFamily="2" charset="77"/>
              </a:rPr>
              <a:t> </a:t>
            </a:r>
            <a:r>
              <a:rPr lang="de-DE" sz="1500" dirty="0" err="1">
                <a:latin typeface="DM Sans 14pt" pitchFamily="2" charset="77"/>
              </a:rPr>
              <a:t>your</a:t>
            </a:r>
            <a:r>
              <a:rPr lang="de-DE" sz="1500" dirty="0">
                <a:latin typeface="DM Sans 14pt" pitchFamily="2" charset="77"/>
              </a:rPr>
              <a:t> </a:t>
            </a:r>
            <a:r>
              <a:rPr lang="de-DE" sz="1500" dirty="0" err="1">
                <a:latin typeface="DM Sans 14pt" pitchFamily="2" charset="77"/>
              </a:rPr>
              <a:t>heart's</a:t>
            </a:r>
            <a:r>
              <a:rPr lang="de-DE" sz="1500" dirty="0">
                <a:latin typeface="DM Sans 14pt" pitchFamily="2" charset="77"/>
              </a:rPr>
              <a:t> </a:t>
            </a:r>
            <a:r>
              <a:rPr lang="de-DE" sz="1500" dirty="0" err="1">
                <a:latin typeface="DM Sans 14pt" pitchFamily="2" charset="77"/>
              </a:rPr>
              <a:t>content</a:t>
            </a:r>
            <a:endParaRPr lang="de-DE" sz="1500" dirty="0">
              <a:latin typeface="DM Sans 14pt" pitchFamily="2" charset="77"/>
            </a:endParaRPr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A60AE574-5482-4FF1-B8C5-A79AD0B4FCDF}"/>
              </a:ext>
            </a:extLst>
          </p:cNvPr>
          <p:cNvSpPr>
            <a:spLocks noGrp="1"/>
          </p:cNvSpPr>
          <p:nvPr>
            <p:ph type="body" sz="quarter" idx="47"/>
          </p:nvPr>
        </p:nvSpPr>
        <p:spPr/>
        <p:txBody>
          <a:bodyPr/>
          <a:lstStyle/>
          <a:p>
            <a:r>
              <a:rPr lang="de-DE" sz="1500" b="1" dirty="0">
                <a:latin typeface="DM Sans 14pt" pitchFamily="2" charset="77"/>
              </a:rPr>
              <a:t>This </a:t>
            </a:r>
            <a:r>
              <a:rPr lang="de-DE" sz="1500" b="1" dirty="0" err="1">
                <a:latin typeface="DM Sans 14pt" pitchFamily="2" charset="77"/>
              </a:rPr>
              <a:t>is</a:t>
            </a:r>
            <a:r>
              <a:rPr lang="de-DE" sz="1500" b="1" dirty="0">
                <a:latin typeface="DM Sans 14pt" pitchFamily="2" charset="77"/>
              </a:rPr>
              <a:t> </a:t>
            </a:r>
            <a:r>
              <a:rPr lang="de-DE" sz="1500" b="1" dirty="0" err="1">
                <a:latin typeface="DM Sans 14pt" pitchFamily="2" charset="77"/>
              </a:rPr>
              <a:t>the</a:t>
            </a:r>
            <a:r>
              <a:rPr lang="de-DE" sz="1500" b="1" dirty="0">
                <a:latin typeface="DM Sans 14pt" pitchFamily="2" charset="77"/>
              </a:rPr>
              <a:t> </a:t>
            </a:r>
            <a:r>
              <a:rPr lang="de-DE" sz="1500" b="1" dirty="0" err="1">
                <a:latin typeface="DM Sans 14pt" pitchFamily="2" charset="77"/>
              </a:rPr>
              <a:t>default</a:t>
            </a:r>
            <a:r>
              <a:rPr lang="de-DE" sz="1500" b="1" dirty="0">
                <a:latin typeface="DM Sans 14pt" pitchFamily="2" charset="77"/>
              </a:rPr>
              <a:t> </a:t>
            </a:r>
            <a:r>
              <a:rPr lang="de-DE" sz="1500" b="1" dirty="0" err="1">
                <a:latin typeface="DM Sans 14pt" pitchFamily="2" charset="77"/>
              </a:rPr>
              <a:t>text</a:t>
            </a:r>
            <a:r>
              <a:rPr lang="de-DE" sz="1500" b="1" dirty="0">
                <a:latin typeface="DM Sans 14pt" pitchFamily="2" charset="77"/>
              </a:rPr>
              <a:t> </a:t>
            </a:r>
            <a:r>
              <a:rPr lang="de-DE" sz="1500" b="1" dirty="0" err="1">
                <a:latin typeface="DM Sans 14pt" pitchFamily="2" charset="77"/>
              </a:rPr>
              <a:t>field</a:t>
            </a:r>
            <a:r>
              <a:rPr lang="de-DE" sz="1500" b="1" dirty="0">
                <a:latin typeface="DM Sans 14pt" pitchFamily="2" charset="77"/>
              </a:rPr>
              <a:t> </a:t>
            </a:r>
            <a:r>
              <a:rPr lang="de-DE" sz="1500" b="1" dirty="0" err="1">
                <a:latin typeface="DM Sans 14pt" pitchFamily="2" charset="77"/>
              </a:rPr>
              <a:t>with</a:t>
            </a:r>
            <a:r>
              <a:rPr lang="de-DE" sz="1500" b="1" dirty="0">
                <a:latin typeface="DM Sans 14pt" pitchFamily="2" charset="77"/>
              </a:rPr>
              <a:t> </a:t>
            </a:r>
          </a:p>
          <a:p>
            <a:endParaRPr lang="de-DE" sz="1500" dirty="0">
              <a:latin typeface="DM Sans 14pt" pitchFamily="2" charset="77"/>
            </a:endParaRPr>
          </a:p>
          <a:p>
            <a:pPr marL="213750" indent="-285750">
              <a:spcBef>
                <a:spcPts val="800"/>
              </a:spcBef>
              <a:buSzPct val="120000"/>
              <a:buBlip>
                <a:blip r:embed="rId2"/>
              </a:buBlip>
            </a:pPr>
            <a:r>
              <a:rPr lang="de-DE" dirty="0"/>
              <a:t>a </a:t>
            </a:r>
            <a:r>
              <a:rPr lang="de-DE" dirty="0" err="1"/>
              <a:t>subline</a:t>
            </a:r>
            <a:endParaRPr lang="de-DE" dirty="0"/>
          </a:p>
          <a:p>
            <a:pPr marL="213750" indent="-285750">
              <a:spcBef>
                <a:spcPts val="800"/>
              </a:spcBef>
              <a:buSzPct val="120000"/>
              <a:buBlip>
                <a:blip r:embed="rId2"/>
              </a:buBlip>
            </a:pPr>
            <a:r>
              <a:rPr lang="de-DE" dirty="0" err="1"/>
              <a:t>text</a:t>
            </a:r>
            <a:r>
              <a:rPr lang="de-DE" dirty="0"/>
              <a:t> and</a:t>
            </a:r>
          </a:p>
          <a:p>
            <a:pPr marL="213750" indent="-285750">
              <a:spcBef>
                <a:spcPts val="800"/>
              </a:spcBef>
              <a:buSzPct val="120000"/>
              <a:buBlip>
                <a:blip r:embed="rId2"/>
              </a:buBlip>
            </a:pPr>
            <a:r>
              <a:rPr lang="de-DE" dirty="0" err="1"/>
              <a:t>bullets</a:t>
            </a:r>
            <a:r>
              <a:rPr lang="de-DE" dirty="0"/>
              <a:t> </a:t>
            </a:r>
            <a:r>
              <a:rPr lang="de-DE" dirty="0" err="1"/>
              <a:t>points</a:t>
            </a:r>
            <a:endParaRPr lang="de-DE" dirty="0"/>
          </a:p>
          <a:p>
            <a:pPr marL="0" lvl="1" indent="-72000">
              <a:spcBef>
                <a:spcPts val="800"/>
              </a:spcBef>
              <a:spcAft>
                <a:spcPts val="600"/>
              </a:spcAft>
              <a:buSzPct val="120000"/>
              <a:buFontTx/>
              <a:buNone/>
            </a:pPr>
            <a:endParaRPr lang="de-DE" sz="1500" dirty="0">
              <a:latin typeface="DM Sans 14pt" pitchFamily="2" charset="77"/>
            </a:endParaRPr>
          </a:p>
          <a:p>
            <a:pPr marL="0" lvl="1" indent="-72000">
              <a:spcBef>
                <a:spcPts val="800"/>
              </a:spcBef>
              <a:spcAft>
                <a:spcPts val="600"/>
              </a:spcAft>
              <a:buSzPct val="120000"/>
              <a:buFontTx/>
              <a:buNone/>
            </a:pPr>
            <a:r>
              <a:rPr lang="de-DE" sz="1500" dirty="0" err="1">
                <a:latin typeface="DM Sans 14pt" pitchFamily="2" charset="77"/>
              </a:rPr>
              <a:t>Customise</a:t>
            </a:r>
            <a:r>
              <a:rPr lang="de-DE" sz="1500" dirty="0">
                <a:latin typeface="DM Sans 14pt" pitchFamily="2" charset="77"/>
              </a:rPr>
              <a:t> </a:t>
            </a:r>
            <a:r>
              <a:rPr lang="de-DE" sz="1500" dirty="0" err="1">
                <a:latin typeface="DM Sans 14pt" pitchFamily="2" charset="77"/>
              </a:rPr>
              <a:t>to</a:t>
            </a:r>
            <a:r>
              <a:rPr lang="de-DE" sz="1500" dirty="0">
                <a:latin typeface="DM Sans 14pt" pitchFamily="2" charset="77"/>
              </a:rPr>
              <a:t> </a:t>
            </a:r>
            <a:r>
              <a:rPr lang="de-DE" sz="1500" dirty="0" err="1">
                <a:latin typeface="DM Sans 14pt" pitchFamily="2" charset="77"/>
              </a:rPr>
              <a:t>your</a:t>
            </a:r>
            <a:r>
              <a:rPr lang="de-DE" sz="1500" dirty="0">
                <a:latin typeface="DM Sans 14pt" pitchFamily="2" charset="77"/>
              </a:rPr>
              <a:t> </a:t>
            </a:r>
            <a:r>
              <a:rPr lang="de-DE" sz="1500" dirty="0" err="1">
                <a:latin typeface="DM Sans 14pt" pitchFamily="2" charset="77"/>
              </a:rPr>
              <a:t>heart's</a:t>
            </a:r>
            <a:r>
              <a:rPr lang="de-DE" sz="1500" dirty="0">
                <a:latin typeface="DM Sans 14pt" pitchFamily="2" charset="77"/>
              </a:rPr>
              <a:t> </a:t>
            </a:r>
            <a:r>
              <a:rPr lang="de-DE" sz="1500" dirty="0" err="1">
                <a:latin typeface="DM Sans 14pt" pitchFamily="2" charset="77"/>
              </a:rPr>
              <a:t>content</a:t>
            </a:r>
            <a:endParaRPr lang="de-DE" sz="1500" dirty="0">
              <a:latin typeface="DM Sans 14pt" pitchFamily="2" charset="77"/>
            </a:endParaRP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33E47E2D-D9C4-84AD-0A90-6C56E4C58C1E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de-DE" dirty="0"/>
              <a:t>Further </a:t>
            </a:r>
            <a:r>
              <a:rPr lang="de-DE" dirty="0" err="1"/>
              <a:t>information</a:t>
            </a:r>
            <a:r>
              <a:rPr lang="de-DE" dirty="0"/>
              <a:t> </a:t>
            </a:r>
            <a:r>
              <a:rPr lang="de-DE" dirty="0" err="1"/>
              <a:t>can</a:t>
            </a:r>
            <a:r>
              <a:rPr lang="de-DE" dirty="0"/>
              <a:t> </a:t>
            </a:r>
            <a:r>
              <a:rPr lang="de-DE" dirty="0" err="1"/>
              <a:t>be</a:t>
            </a:r>
            <a:r>
              <a:rPr lang="de-DE" dirty="0"/>
              <a:t> </a:t>
            </a:r>
            <a:r>
              <a:rPr lang="de-DE" dirty="0" err="1"/>
              <a:t>entered</a:t>
            </a:r>
            <a:r>
              <a:rPr lang="de-DE" dirty="0"/>
              <a:t> </a:t>
            </a:r>
            <a:r>
              <a:rPr lang="de-DE" dirty="0" err="1"/>
              <a:t>here</a:t>
            </a:r>
            <a:r>
              <a:rPr lang="de-DE" dirty="0"/>
              <a:t> (optional).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E3EDF3E3-8411-CFAD-1738-8E1D1EDF134A}"/>
              </a:ext>
            </a:extLst>
          </p:cNvPr>
          <p:cNvSpPr>
            <a:spLocks noGrp="1"/>
          </p:cNvSpPr>
          <p:nvPr>
            <p:ph type="body" sz="quarter" idx="48"/>
          </p:nvPr>
        </p:nvSpPr>
        <p:spPr/>
        <p:txBody>
          <a:bodyPr/>
          <a:lstStyle/>
          <a:p>
            <a:r>
              <a:rPr lang="de-DE" dirty="0"/>
              <a:t>Further </a:t>
            </a:r>
            <a:r>
              <a:rPr lang="de-DE" dirty="0" err="1"/>
              <a:t>information</a:t>
            </a:r>
            <a:r>
              <a:rPr lang="de-DE" dirty="0"/>
              <a:t> </a:t>
            </a:r>
            <a:r>
              <a:rPr lang="de-DE" dirty="0" err="1"/>
              <a:t>can</a:t>
            </a:r>
            <a:r>
              <a:rPr lang="de-DE" dirty="0"/>
              <a:t> </a:t>
            </a:r>
            <a:r>
              <a:rPr lang="de-DE" dirty="0" err="1"/>
              <a:t>be</a:t>
            </a:r>
            <a:r>
              <a:rPr lang="de-DE" dirty="0"/>
              <a:t> </a:t>
            </a:r>
            <a:r>
              <a:rPr lang="de-DE" dirty="0" err="1"/>
              <a:t>entered</a:t>
            </a:r>
            <a:r>
              <a:rPr lang="de-DE" dirty="0"/>
              <a:t> </a:t>
            </a:r>
            <a:r>
              <a:rPr lang="de-DE" dirty="0" err="1"/>
              <a:t>here</a:t>
            </a:r>
            <a:r>
              <a:rPr lang="de-DE" dirty="0"/>
              <a:t> (optional).</a:t>
            </a:r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1AFCCF15-BA46-9383-4D44-2B1303DCBC33}"/>
              </a:ext>
            </a:extLst>
          </p:cNvPr>
          <p:cNvSpPr>
            <a:spLocks noGrp="1"/>
          </p:cNvSpPr>
          <p:nvPr>
            <p:ph type="body" sz="quarter" idx="49"/>
          </p:nvPr>
        </p:nvSpPr>
        <p:spPr/>
        <p:txBody>
          <a:bodyPr/>
          <a:lstStyle/>
          <a:p>
            <a:r>
              <a:rPr lang="de-DE" dirty="0"/>
              <a:t>Further </a:t>
            </a:r>
            <a:r>
              <a:rPr lang="de-DE" dirty="0" err="1"/>
              <a:t>information</a:t>
            </a:r>
            <a:r>
              <a:rPr lang="de-DE" dirty="0"/>
              <a:t> </a:t>
            </a:r>
            <a:r>
              <a:rPr lang="de-DE" dirty="0" err="1"/>
              <a:t>can</a:t>
            </a:r>
            <a:r>
              <a:rPr lang="de-DE" dirty="0"/>
              <a:t> </a:t>
            </a:r>
            <a:r>
              <a:rPr lang="de-DE" dirty="0" err="1"/>
              <a:t>be</a:t>
            </a:r>
            <a:r>
              <a:rPr lang="de-DE" dirty="0"/>
              <a:t> </a:t>
            </a:r>
            <a:r>
              <a:rPr lang="de-DE" dirty="0" err="1"/>
              <a:t>entered</a:t>
            </a:r>
            <a:r>
              <a:rPr lang="de-DE" dirty="0"/>
              <a:t> </a:t>
            </a:r>
            <a:r>
              <a:rPr lang="de-DE" dirty="0" err="1"/>
              <a:t>here</a:t>
            </a:r>
            <a:r>
              <a:rPr lang="de-DE" dirty="0"/>
              <a:t> (optional).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DDC895DA-2490-5B4D-A355-3292701180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Three-column</a:t>
            </a:r>
            <a:r>
              <a:rPr lang="de-DE" dirty="0"/>
              <a:t> </a:t>
            </a:r>
            <a:r>
              <a:rPr lang="de-DE" dirty="0" err="1"/>
              <a:t>layout</a:t>
            </a:r>
            <a:endParaRPr lang="de-DE" dirty="0"/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A76DA1AE-46B3-500D-EC42-DF260A70563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38117" y="935050"/>
            <a:ext cx="1800000" cy="46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418386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Bildplatzhalter 12" descr="Ein Bild, das Wasser, Blau, Türkis, Azurblau enthält.&#10;&#10;Automatisch generierte Beschreibung">
            <a:extLst>
              <a:ext uri="{FF2B5EF4-FFF2-40B4-BE49-F238E27FC236}">
                <a16:creationId xmlns:a16="http://schemas.microsoft.com/office/drawing/2014/main" id="{B2A42778-C009-987B-55D1-AA619FF8E135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3"/>
          <a:srcRect l="15981" r="15981"/>
          <a:stretch/>
        </p:blipFill>
        <p:spPr/>
      </p:pic>
      <p:sp>
        <p:nvSpPr>
          <p:cNvPr id="15" name="Textplatzhalter 14">
            <a:extLst>
              <a:ext uri="{FF2B5EF4-FFF2-40B4-BE49-F238E27FC236}">
                <a16:creationId xmlns:a16="http://schemas.microsoft.com/office/drawing/2014/main" id="{5E0D46D1-466F-3A46-D9FF-C021A2B03831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pPr lvl="0"/>
            <a:r>
              <a:rPr lang="de-DE" dirty="0"/>
              <a:t>Further </a:t>
            </a:r>
            <a:r>
              <a:rPr lang="de-DE" dirty="0" err="1"/>
              <a:t>information</a:t>
            </a:r>
            <a:r>
              <a:rPr lang="de-DE" dirty="0"/>
              <a:t> </a:t>
            </a:r>
            <a:r>
              <a:rPr lang="de-DE" dirty="0" err="1"/>
              <a:t>can</a:t>
            </a:r>
            <a:r>
              <a:rPr lang="de-DE" dirty="0"/>
              <a:t> </a:t>
            </a:r>
            <a:r>
              <a:rPr lang="de-DE" dirty="0" err="1"/>
              <a:t>be</a:t>
            </a:r>
            <a:r>
              <a:rPr lang="de-DE" dirty="0"/>
              <a:t> </a:t>
            </a:r>
            <a:r>
              <a:rPr lang="de-DE" dirty="0" err="1"/>
              <a:t>entered</a:t>
            </a:r>
            <a:r>
              <a:rPr lang="de-DE" dirty="0"/>
              <a:t> </a:t>
            </a:r>
            <a:r>
              <a:rPr lang="de-DE" dirty="0" err="1"/>
              <a:t>here</a:t>
            </a:r>
            <a:r>
              <a:rPr lang="de-DE" dirty="0"/>
              <a:t> (optional).</a:t>
            </a:r>
          </a:p>
        </p:txBody>
      </p:sp>
      <p:sp>
        <p:nvSpPr>
          <p:cNvPr id="14" name="Titel 13">
            <a:extLst>
              <a:ext uri="{FF2B5EF4-FFF2-40B4-BE49-F238E27FC236}">
                <a16:creationId xmlns:a16="http://schemas.microsoft.com/office/drawing/2014/main" id="{74D43816-8D8C-DBF4-90FE-F623B3858F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Large </a:t>
            </a:r>
            <a:r>
              <a:rPr lang="de-DE" dirty="0" err="1"/>
              <a:t>image</a:t>
            </a:r>
            <a:r>
              <a:rPr lang="de-DE" dirty="0"/>
              <a:t> on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left</a:t>
            </a:r>
            <a:br>
              <a:rPr lang="de-DE" dirty="0"/>
            </a:br>
            <a:endParaRPr lang="de-DE" dirty="0"/>
          </a:p>
        </p:txBody>
      </p:sp>
      <p:sp>
        <p:nvSpPr>
          <p:cNvPr id="16" name="Textplatzhalter 15">
            <a:extLst>
              <a:ext uri="{FF2B5EF4-FFF2-40B4-BE49-F238E27FC236}">
                <a16:creationId xmlns:a16="http://schemas.microsoft.com/office/drawing/2014/main" id="{FFE43A15-A1B6-F2B3-D5F6-88DD055AAFC0}"/>
              </a:ext>
            </a:extLst>
          </p:cNvPr>
          <p:cNvSpPr>
            <a:spLocks noGrp="1"/>
          </p:cNvSpPr>
          <p:nvPr>
            <p:ph type="body" sz="quarter" idx="43"/>
          </p:nvPr>
        </p:nvSpPr>
        <p:spPr/>
        <p:txBody>
          <a:bodyPr/>
          <a:lstStyle/>
          <a:p>
            <a:r>
              <a:rPr lang="de-DE" sz="1500" b="1" dirty="0">
                <a:latin typeface="DM Sans 14pt" pitchFamily="2" charset="77"/>
              </a:rPr>
              <a:t>This </a:t>
            </a:r>
            <a:r>
              <a:rPr lang="de-DE" sz="1500" b="1" dirty="0" err="1">
                <a:latin typeface="DM Sans 14pt" pitchFamily="2" charset="77"/>
              </a:rPr>
              <a:t>is</a:t>
            </a:r>
            <a:r>
              <a:rPr lang="de-DE" sz="1500" b="1" dirty="0">
                <a:latin typeface="DM Sans 14pt" pitchFamily="2" charset="77"/>
              </a:rPr>
              <a:t> </a:t>
            </a:r>
            <a:r>
              <a:rPr lang="de-DE" sz="1500" b="1" dirty="0" err="1">
                <a:latin typeface="DM Sans 14pt" pitchFamily="2" charset="77"/>
              </a:rPr>
              <a:t>the</a:t>
            </a:r>
            <a:r>
              <a:rPr lang="de-DE" sz="1500" b="1" dirty="0">
                <a:latin typeface="DM Sans 14pt" pitchFamily="2" charset="77"/>
              </a:rPr>
              <a:t> </a:t>
            </a:r>
            <a:r>
              <a:rPr lang="de-DE" sz="1500" b="1" dirty="0" err="1">
                <a:latin typeface="DM Sans 14pt" pitchFamily="2" charset="77"/>
              </a:rPr>
              <a:t>default</a:t>
            </a:r>
            <a:r>
              <a:rPr lang="de-DE" sz="1500" b="1" dirty="0">
                <a:latin typeface="DM Sans 14pt" pitchFamily="2" charset="77"/>
              </a:rPr>
              <a:t> </a:t>
            </a:r>
            <a:r>
              <a:rPr lang="de-DE" sz="1500" b="1" dirty="0" err="1">
                <a:latin typeface="DM Sans 14pt" pitchFamily="2" charset="77"/>
              </a:rPr>
              <a:t>text</a:t>
            </a:r>
            <a:r>
              <a:rPr lang="de-DE" sz="1500" b="1" dirty="0">
                <a:latin typeface="DM Sans 14pt" pitchFamily="2" charset="77"/>
              </a:rPr>
              <a:t> </a:t>
            </a:r>
            <a:r>
              <a:rPr lang="de-DE" sz="1500" b="1" dirty="0" err="1">
                <a:latin typeface="DM Sans 14pt" pitchFamily="2" charset="77"/>
              </a:rPr>
              <a:t>field</a:t>
            </a:r>
            <a:r>
              <a:rPr lang="de-DE" sz="1500" b="1" dirty="0">
                <a:latin typeface="DM Sans 14pt" pitchFamily="2" charset="77"/>
              </a:rPr>
              <a:t> </a:t>
            </a:r>
            <a:r>
              <a:rPr lang="de-DE" sz="1500" b="1" dirty="0" err="1">
                <a:latin typeface="DM Sans 14pt" pitchFamily="2" charset="77"/>
              </a:rPr>
              <a:t>with</a:t>
            </a:r>
            <a:r>
              <a:rPr lang="de-DE" sz="1500" b="1" dirty="0">
                <a:latin typeface="DM Sans 14pt" pitchFamily="2" charset="77"/>
              </a:rPr>
              <a:t> </a:t>
            </a:r>
          </a:p>
          <a:p>
            <a:endParaRPr lang="de-DE" sz="1500" dirty="0">
              <a:latin typeface="DM Sans 14pt" pitchFamily="2" charset="77"/>
            </a:endParaRPr>
          </a:p>
          <a:p>
            <a:pPr marL="213750" indent="-285750">
              <a:spcBef>
                <a:spcPts val="800"/>
              </a:spcBef>
              <a:buSzPct val="120000"/>
              <a:buBlip>
                <a:blip r:embed="rId4"/>
              </a:buBlip>
            </a:pPr>
            <a:r>
              <a:rPr lang="de-DE" sz="1500" dirty="0">
                <a:latin typeface="DM Sans 14pt" pitchFamily="2" charset="77"/>
              </a:rPr>
              <a:t>a </a:t>
            </a:r>
            <a:r>
              <a:rPr lang="de-DE" sz="1500" dirty="0" err="1">
                <a:latin typeface="DM Sans 14pt" pitchFamily="2" charset="77"/>
              </a:rPr>
              <a:t>subline</a:t>
            </a:r>
            <a:endParaRPr lang="de-DE" sz="1500" dirty="0">
              <a:latin typeface="DM Sans 14pt" pitchFamily="2" charset="77"/>
            </a:endParaRPr>
          </a:p>
          <a:p>
            <a:pPr marL="213750" indent="-285750">
              <a:spcBef>
                <a:spcPts val="800"/>
              </a:spcBef>
              <a:buSzPct val="120000"/>
              <a:buBlip>
                <a:blip r:embed="rId4"/>
              </a:buBlip>
            </a:pPr>
            <a:r>
              <a:rPr lang="de-DE" sz="1500" dirty="0" err="1">
                <a:latin typeface="DM Sans 14pt" pitchFamily="2" charset="77"/>
              </a:rPr>
              <a:t>text</a:t>
            </a:r>
            <a:r>
              <a:rPr lang="de-DE" sz="1500" dirty="0">
                <a:latin typeface="DM Sans 14pt" pitchFamily="2" charset="77"/>
              </a:rPr>
              <a:t> and</a:t>
            </a:r>
          </a:p>
          <a:p>
            <a:pPr marL="213750" indent="-285750">
              <a:spcBef>
                <a:spcPts val="800"/>
              </a:spcBef>
              <a:buSzPct val="120000"/>
              <a:buBlip>
                <a:blip r:embed="rId4"/>
              </a:buBlip>
            </a:pPr>
            <a:r>
              <a:rPr lang="de-DE" sz="1500" dirty="0" err="1">
                <a:latin typeface="DM Sans 14pt" pitchFamily="2" charset="77"/>
              </a:rPr>
              <a:t>bullets</a:t>
            </a:r>
            <a:r>
              <a:rPr lang="de-DE" sz="1500" dirty="0">
                <a:latin typeface="DM Sans 14pt" pitchFamily="2" charset="77"/>
              </a:rPr>
              <a:t> </a:t>
            </a:r>
            <a:r>
              <a:rPr lang="de-DE" sz="1500" dirty="0" err="1">
                <a:latin typeface="DM Sans 14pt" pitchFamily="2" charset="77"/>
              </a:rPr>
              <a:t>points</a:t>
            </a:r>
            <a:endParaRPr lang="de-DE" sz="1500" dirty="0">
              <a:latin typeface="DM Sans 14pt" pitchFamily="2" charset="77"/>
            </a:endParaRPr>
          </a:p>
          <a:p>
            <a:pPr marL="0" lvl="1" indent="-72000">
              <a:spcBef>
                <a:spcPts val="800"/>
              </a:spcBef>
              <a:spcAft>
                <a:spcPts val="600"/>
              </a:spcAft>
              <a:buSzPct val="120000"/>
              <a:buFontTx/>
              <a:buNone/>
            </a:pPr>
            <a:endParaRPr lang="de-DE" sz="1500" dirty="0">
              <a:latin typeface="DM Sans 14pt" pitchFamily="2" charset="77"/>
            </a:endParaRPr>
          </a:p>
          <a:p>
            <a:pPr marL="0" lvl="1" indent="-72000">
              <a:spcBef>
                <a:spcPts val="800"/>
              </a:spcBef>
              <a:spcAft>
                <a:spcPts val="600"/>
              </a:spcAft>
              <a:buSzPct val="120000"/>
              <a:buFontTx/>
              <a:buNone/>
            </a:pPr>
            <a:r>
              <a:rPr lang="de-DE" sz="1500" dirty="0" err="1">
                <a:latin typeface="DM Sans 14pt" pitchFamily="2" charset="77"/>
              </a:rPr>
              <a:t>Customise</a:t>
            </a:r>
            <a:r>
              <a:rPr lang="de-DE" sz="1500" dirty="0">
                <a:latin typeface="DM Sans 14pt" pitchFamily="2" charset="77"/>
              </a:rPr>
              <a:t> </a:t>
            </a:r>
            <a:r>
              <a:rPr lang="de-DE" sz="1500" dirty="0" err="1">
                <a:latin typeface="DM Sans 14pt" pitchFamily="2" charset="77"/>
              </a:rPr>
              <a:t>to</a:t>
            </a:r>
            <a:r>
              <a:rPr lang="de-DE" sz="1500" dirty="0">
                <a:latin typeface="DM Sans 14pt" pitchFamily="2" charset="77"/>
              </a:rPr>
              <a:t> </a:t>
            </a:r>
            <a:r>
              <a:rPr lang="de-DE" sz="1500" dirty="0" err="1">
                <a:latin typeface="DM Sans 14pt" pitchFamily="2" charset="77"/>
              </a:rPr>
              <a:t>your</a:t>
            </a:r>
            <a:r>
              <a:rPr lang="de-DE" sz="1500" dirty="0">
                <a:latin typeface="DM Sans 14pt" pitchFamily="2" charset="77"/>
              </a:rPr>
              <a:t> </a:t>
            </a:r>
            <a:r>
              <a:rPr lang="de-DE" sz="1500" dirty="0" err="1">
                <a:latin typeface="DM Sans 14pt" pitchFamily="2" charset="77"/>
              </a:rPr>
              <a:t>heart's</a:t>
            </a:r>
            <a:r>
              <a:rPr lang="de-DE" sz="1500" dirty="0">
                <a:latin typeface="DM Sans 14pt" pitchFamily="2" charset="77"/>
              </a:rPr>
              <a:t> </a:t>
            </a:r>
            <a:r>
              <a:rPr lang="de-DE" sz="1500" dirty="0" err="1">
                <a:latin typeface="DM Sans 14pt" pitchFamily="2" charset="77"/>
              </a:rPr>
              <a:t>content</a:t>
            </a:r>
            <a:endParaRPr lang="de-DE" sz="1500" dirty="0">
              <a:latin typeface="DM Sans 14pt" pitchFamily="2" charset="77"/>
            </a:endParaRP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3C7A8DD1-B5CF-5FE3-8A81-D58378D0FDC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868000" y="935050"/>
            <a:ext cx="1800000" cy="46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063545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Bildplatzhalter 8">
            <a:extLst>
              <a:ext uri="{FF2B5EF4-FFF2-40B4-BE49-F238E27FC236}">
                <a16:creationId xmlns:a16="http://schemas.microsoft.com/office/drawing/2014/main" id="{C5FD86A3-D24E-44E3-9E41-516E1E24E9B4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2"/>
          <a:srcRect l="15979" r="15979"/>
          <a:stretch/>
        </p:blipFill>
        <p:spPr/>
      </p:pic>
      <p:sp>
        <p:nvSpPr>
          <p:cNvPr id="7" name="Titel 6">
            <a:extLst>
              <a:ext uri="{FF2B5EF4-FFF2-40B4-BE49-F238E27FC236}">
                <a16:creationId xmlns:a16="http://schemas.microsoft.com/office/drawing/2014/main" id="{6335399B-C526-C3AA-61FB-3478526AB2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Large </a:t>
            </a:r>
            <a:r>
              <a:rPr lang="de-DE" dirty="0" err="1"/>
              <a:t>image</a:t>
            </a:r>
            <a:r>
              <a:rPr lang="de-DE" dirty="0"/>
              <a:t> on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right</a:t>
            </a:r>
            <a:endParaRPr lang="de-DE" dirty="0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9E4C4D91-8E77-5597-87C6-77E4FA4C36E2}"/>
              </a:ext>
            </a:extLst>
          </p:cNvPr>
          <p:cNvSpPr>
            <a:spLocks noGrp="1"/>
          </p:cNvSpPr>
          <p:nvPr>
            <p:ph type="body" sz="quarter" idx="43"/>
          </p:nvPr>
        </p:nvSpPr>
        <p:spPr/>
        <p:txBody>
          <a:bodyPr/>
          <a:lstStyle/>
          <a:p>
            <a:r>
              <a:rPr lang="de-DE" sz="1500" b="1" dirty="0">
                <a:latin typeface="DM Sans 14pt" pitchFamily="2" charset="77"/>
              </a:rPr>
              <a:t>This </a:t>
            </a:r>
            <a:r>
              <a:rPr lang="de-DE" sz="1500" b="1" dirty="0" err="1">
                <a:latin typeface="DM Sans 14pt" pitchFamily="2" charset="77"/>
              </a:rPr>
              <a:t>is</a:t>
            </a:r>
            <a:r>
              <a:rPr lang="de-DE" sz="1500" b="1" dirty="0">
                <a:latin typeface="DM Sans 14pt" pitchFamily="2" charset="77"/>
              </a:rPr>
              <a:t> </a:t>
            </a:r>
            <a:r>
              <a:rPr lang="de-DE" sz="1500" b="1" dirty="0" err="1">
                <a:latin typeface="DM Sans 14pt" pitchFamily="2" charset="77"/>
              </a:rPr>
              <a:t>the</a:t>
            </a:r>
            <a:r>
              <a:rPr lang="de-DE" sz="1500" b="1" dirty="0">
                <a:latin typeface="DM Sans 14pt" pitchFamily="2" charset="77"/>
              </a:rPr>
              <a:t> </a:t>
            </a:r>
            <a:r>
              <a:rPr lang="de-DE" sz="1500" b="1" dirty="0" err="1">
                <a:latin typeface="DM Sans 14pt" pitchFamily="2" charset="77"/>
              </a:rPr>
              <a:t>default</a:t>
            </a:r>
            <a:r>
              <a:rPr lang="de-DE" sz="1500" b="1" dirty="0">
                <a:latin typeface="DM Sans 14pt" pitchFamily="2" charset="77"/>
              </a:rPr>
              <a:t> </a:t>
            </a:r>
            <a:r>
              <a:rPr lang="de-DE" sz="1500" b="1" dirty="0" err="1">
                <a:latin typeface="DM Sans 14pt" pitchFamily="2" charset="77"/>
              </a:rPr>
              <a:t>text</a:t>
            </a:r>
            <a:r>
              <a:rPr lang="de-DE" sz="1500" b="1" dirty="0">
                <a:latin typeface="DM Sans 14pt" pitchFamily="2" charset="77"/>
              </a:rPr>
              <a:t> </a:t>
            </a:r>
            <a:r>
              <a:rPr lang="de-DE" sz="1500" b="1" dirty="0" err="1">
                <a:latin typeface="DM Sans 14pt" pitchFamily="2" charset="77"/>
              </a:rPr>
              <a:t>field</a:t>
            </a:r>
            <a:r>
              <a:rPr lang="de-DE" sz="1500" b="1" dirty="0">
                <a:latin typeface="DM Sans 14pt" pitchFamily="2" charset="77"/>
              </a:rPr>
              <a:t> </a:t>
            </a:r>
            <a:r>
              <a:rPr lang="de-DE" sz="1500" b="1" dirty="0" err="1">
                <a:latin typeface="DM Sans 14pt" pitchFamily="2" charset="77"/>
              </a:rPr>
              <a:t>with</a:t>
            </a:r>
            <a:r>
              <a:rPr lang="de-DE" sz="1500" b="1" dirty="0">
                <a:latin typeface="DM Sans 14pt" pitchFamily="2" charset="77"/>
              </a:rPr>
              <a:t> </a:t>
            </a:r>
          </a:p>
          <a:p>
            <a:endParaRPr lang="de-DE" sz="1500" dirty="0">
              <a:latin typeface="DM Sans 14pt" pitchFamily="2" charset="77"/>
            </a:endParaRPr>
          </a:p>
          <a:p>
            <a:pPr marL="213750" indent="-285750">
              <a:spcBef>
                <a:spcPts val="800"/>
              </a:spcBef>
              <a:buSzPct val="120000"/>
              <a:buBlip>
                <a:blip r:embed="rId3"/>
              </a:buBlip>
            </a:pPr>
            <a:r>
              <a:rPr lang="de-DE" sz="1500" dirty="0">
                <a:latin typeface="DM Sans 14pt" pitchFamily="2" charset="77"/>
              </a:rPr>
              <a:t>a </a:t>
            </a:r>
            <a:r>
              <a:rPr lang="de-DE" sz="1500" dirty="0" err="1">
                <a:latin typeface="DM Sans 14pt" pitchFamily="2" charset="77"/>
              </a:rPr>
              <a:t>subline</a:t>
            </a:r>
            <a:endParaRPr lang="de-DE" sz="1500" dirty="0">
              <a:latin typeface="DM Sans 14pt" pitchFamily="2" charset="77"/>
            </a:endParaRPr>
          </a:p>
          <a:p>
            <a:pPr marL="213750" indent="-285750">
              <a:spcBef>
                <a:spcPts val="800"/>
              </a:spcBef>
              <a:buSzPct val="120000"/>
              <a:buBlip>
                <a:blip r:embed="rId3"/>
              </a:buBlip>
            </a:pPr>
            <a:r>
              <a:rPr lang="de-DE" sz="1500" dirty="0" err="1">
                <a:latin typeface="DM Sans 14pt" pitchFamily="2" charset="77"/>
              </a:rPr>
              <a:t>text</a:t>
            </a:r>
            <a:r>
              <a:rPr lang="de-DE" sz="1500" dirty="0">
                <a:latin typeface="DM Sans 14pt" pitchFamily="2" charset="77"/>
              </a:rPr>
              <a:t> and</a:t>
            </a:r>
          </a:p>
          <a:p>
            <a:pPr marL="213750" indent="-285750">
              <a:spcBef>
                <a:spcPts val="800"/>
              </a:spcBef>
              <a:buSzPct val="120000"/>
              <a:buBlip>
                <a:blip r:embed="rId3"/>
              </a:buBlip>
            </a:pPr>
            <a:r>
              <a:rPr lang="de-DE" sz="1500" dirty="0" err="1">
                <a:latin typeface="DM Sans 14pt" pitchFamily="2" charset="77"/>
              </a:rPr>
              <a:t>bullets</a:t>
            </a:r>
            <a:r>
              <a:rPr lang="de-DE" sz="1500" dirty="0">
                <a:latin typeface="DM Sans 14pt" pitchFamily="2" charset="77"/>
              </a:rPr>
              <a:t> </a:t>
            </a:r>
            <a:r>
              <a:rPr lang="de-DE" sz="1500" dirty="0" err="1">
                <a:latin typeface="DM Sans 14pt" pitchFamily="2" charset="77"/>
              </a:rPr>
              <a:t>points</a:t>
            </a:r>
            <a:endParaRPr lang="de-DE" sz="1500" dirty="0">
              <a:latin typeface="DM Sans 14pt" pitchFamily="2" charset="77"/>
            </a:endParaRPr>
          </a:p>
          <a:p>
            <a:pPr marL="0" lvl="1" indent="-72000">
              <a:spcBef>
                <a:spcPts val="800"/>
              </a:spcBef>
              <a:spcAft>
                <a:spcPts val="600"/>
              </a:spcAft>
              <a:buSzPct val="120000"/>
              <a:buFontTx/>
              <a:buNone/>
            </a:pPr>
            <a:endParaRPr lang="de-DE" sz="1500" dirty="0">
              <a:latin typeface="DM Sans 14pt" pitchFamily="2" charset="77"/>
            </a:endParaRPr>
          </a:p>
          <a:p>
            <a:pPr marL="0" lvl="1" indent="-72000">
              <a:spcBef>
                <a:spcPts val="800"/>
              </a:spcBef>
              <a:spcAft>
                <a:spcPts val="600"/>
              </a:spcAft>
              <a:buSzPct val="120000"/>
              <a:buFontTx/>
              <a:buNone/>
            </a:pPr>
            <a:r>
              <a:rPr lang="de-DE" sz="1500" dirty="0" err="1">
                <a:latin typeface="DM Sans 14pt" pitchFamily="2" charset="77"/>
              </a:rPr>
              <a:t>Customise</a:t>
            </a:r>
            <a:r>
              <a:rPr lang="de-DE" sz="1500" dirty="0">
                <a:latin typeface="DM Sans 14pt" pitchFamily="2" charset="77"/>
              </a:rPr>
              <a:t> </a:t>
            </a:r>
            <a:r>
              <a:rPr lang="de-DE" sz="1500" dirty="0" err="1">
                <a:latin typeface="DM Sans 14pt" pitchFamily="2" charset="77"/>
              </a:rPr>
              <a:t>to</a:t>
            </a:r>
            <a:r>
              <a:rPr lang="de-DE" sz="1500" dirty="0">
                <a:latin typeface="DM Sans 14pt" pitchFamily="2" charset="77"/>
              </a:rPr>
              <a:t> </a:t>
            </a:r>
            <a:r>
              <a:rPr lang="de-DE" sz="1500" dirty="0" err="1">
                <a:latin typeface="DM Sans 14pt" pitchFamily="2" charset="77"/>
              </a:rPr>
              <a:t>your</a:t>
            </a:r>
            <a:r>
              <a:rPr lang="de-DE" sz="1500" dirty="0">
                <a:latin typeface="DM Sans 14pt" pitchFamily="2" charset="77"/>
              </a:rPr>
              <a:t> </a:t>
            </a:r>
            <a:r>
              <a:rPr lang="de-DE" sz="1500" dirty="0" err="1">
                <a:latin typeface="DM Sans 14pt" pitchFamily="2" charset="77"/>
              </a:rPr>
              <a:t>heart's</a:t>
            </a:r>
            <a:r>
              <a:rPr lang="de-DE" sz="1500" dirty="0">
                <a:latin typeface="DM Sans 14pt" pitchFamily="2" charset="77"/>
              </a:rPr>
              <a:t> </a:t>
            </a:r>
            <a:r>
              <a:rPr lang="de-DE" sz="1500" dirty="0" err="1">
                <a:latin typeface="DM Sans 14pt" pitchFamily="2" charset="77"/>
              </a:rPr>
              <a:t>content</a:t>
            </a:r>
            <a:endParaRPr lang="de-DE" sz="1500" dirty="0">
              <a:latin typeface="DM Sans 14pt" pitchFamily="2" charset="77"/>
            </a:endParaRPr>
          </a:p>
          <a:p>
            <a:endParaRPr lang="de-DE" dirty="0"/>
          </a:p>
        </p:txBody>
      </p:sp>
      <p:sp>
        <p:nvSpPr>
          <p:cNvPr id="12" name="Textplatzhalter 11">
            <a:extLst>
              <a:ext uri="{FF2B5EF4-FFF2-40B4-BE49-F238E27FC236}">
                <a16:creationId xmlns:a16="http://schemas.microsoft.com/office/drawing/2014/main" id="{B6BED2FE-597F-D6F6-1FF6-8851B268ECFC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lang="de-DE" dirty="0"/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8535C132-604F-FE3C-C33E-192829489A7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35200" y="935050"/>
            <a:ext cx="1800000" cy="46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153343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" name="Bildplatzhalter 41">
            <a:extLst>
              <a:ext uri="{FF2B5EF4-FFF2-40B4-BE49-F238E27FC236}">
                <a16:creationId xmlns:a16="http://schemas.microsoft.com/office/drawing/2014/main" id="{9584A1EF-79B2-4D2E-E809-D066ACE7A79B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 l="161" r="161"/>
          <a:stretch/>
        </p:blipFill>
        <p:spPr>
          <a:xfrm>
            <a:off x="6456363" y="1919847"/>
            <a:ext cx="448548" cy="450000"/>
          </a:xfrm>
        </p:spPr>
      </p:pic>
      <p:pic>
        <p:nvPicPr>
          <p:cNvPr id="44" name="Bildplatzhalter 43">
            <a:extLst>
              <a:ext uri="{FF2B5EF4-FFF2-40B4-BE49-F238E27FC236}">
                <a16:creationId xmlns:a16="http://schemas.microsoft.com/office/drawing/2014/main" id="{5AE585A4-0B02-A0DC-9EF1-9C9A8A436227}"/>
              </a:ext>
            </a:extLst>
          </p:cNvPr>
          <p:cNvPicPr>
            <a:picLocks noGrp="1" noChangeAspect="1"/>
          </p:cNvPicPr>
          <p:nvPr>
            <p:ph type="pic" sz="quarter" idx="25"/>
          </p:nvPr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/>
        </p:blipFill>
        <p:spPr>
          <a:xfrm>
            <a:off x="6456363" y="2901933"/>
            <a:ext cx="450000" cy="450000"/>
          </a:xfrm>
        </p:spPr>
      </p:pic>
      <p:pic>
        <p:nvPicPr>
          <p:cNvPr id="46" name="Bildplatzhalter 45">
            <a:extLst>
              <a:ext uri="{FF2B5EF4-FFF2-40B4-BE49-F238E27FC236}">
                <a16:creationId xmlns:a16="http://schemas.microsoft.com/office/drawing/2014/main" id="{42FD85D2-C225-A838-AB47-402C15AFE706}"/>
              </a:ext>
            </a:extLst>
          </p:cNvPr>
          <p:cNvPicPr>
            <a:picLocks noGrp="1" noChangeAspect="1"/>
          </p:cNvPicPr>
          <p:nvPr>
            <p:ph type="pic" sz="quarter" idx="26"/>
          </p:nvPr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/>
        </p:blipFill>
        <p:spPr>
          <a:xfrm>
            <a:off x="6456363" y="3884019"/>
            <a:ext cx="450000" cy="450000"/>
          </a:xfrm>
        </p:spPr>
      </p:pic>
      <p:pic>
        <p:nvPicPr>
          <p:cNvPr id="48" name="Bildplatzhalter 47">
            <a:extLst>
              <a:ext uri="{FF2B5EF4-FFF2-40B4-BE49-F238E27FC236}">
                <a16:creationId xmlns:a16="http://schemas.microsoft.com/office/drawing/2014/main" id="{AF7B9795-9CFD-A598-FB6C-6A206086E974}"/>
              </a:ext>
            </a:extLst>
          </p:cNvPr>
          <p:cNvPicPr>
            <a:picLocks noGrp="1" noChangeAspect="1"/>
          </p:cNvPicPr>
          <p:nvPr>
            <p:ph type="pic" sz="quarter" idx="27"/>
          </p:nvPr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/>
        </p:blipFill>
        <p:spPr>
          <a:xfrm>
            <a:off x="6456363" y="4866104"/>
            <a:ext cx="450000" cy="450000"/>
          </a:xfrm>
        </p:spPr>
      </p:pic>
      <p:sp>
        <p:nvSpPr>
          <p:cNvPr id="7" name="Textplatzhalter 6">
            <a:extLst>
              <a:ext uri="{FF2B5EF4-FFF2-40B4-BE49-F238E27FC236}">
                <a16:creationId xmlns:a16="http://schemas.microsoft.com/office/drawing/2014/main" id="{FCFCD409-0D28-A241-889B-B4FBC09AA027}"/>
              </a:ext>
            </a:extLst>
          </p:cNvPr>
          <p:cNvSpPr>
            <a:spLocks noGrp="1"/>
          </p:cNvSpPr>
          <p:nvPr>
            <p:ph type="body" sz="quarter" idx="30"/>
          </p:nvPr>
        </p:nvSpPr>
        <p:spPr>
          <a:xfrm>
            <a:off x="7077549" y="1919847"/>
            <a:ext cx="3590452" cy="616644"/>
          </a:xfrm>
        </p:spPr>
        <p:txBody>
          <a:bodyPr/>
          <a:lstStyle/>
          <a:p>
            <a:r>
              <a:rPr lang="de-DE" b="1" dirty="0"/>
              <a:t>Topic 1</a:t>
            </a:r>
          </a:p>
          <a:p>
            <a:r>
              <a:rPr lang="de-DE" dirty="0"/>
              <a:t>A </a:t>
            </a:r>
            <a:r>
              <a:rPr lang="de-DE" dirty="0" err="1"/>
              <a:t>short</a:t>
            </a:r>
            <a:r>
              <a:rPr lang="de-DE" dirty="0"/>
              <a:t> </a:t>
            </a:r>
            <a:r>
              <a:rPr lang="de-DE" dirty="0" err="1"/>
              <a:t>description</a:t>
            </a:r>
            <a:endParaRPr lang="de-DE" dirty="0"/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310B835D-CFAE-DE4A-A4F4-B8980431CFD8}"/>
              </a:ext>
            </a:extLst>
          </p:cNvPr>
          <p:cNvSpPr>
            <a:spLocks noGrp="1"/>
          </p:cNvSpPr>
          <p:nvPr>
            <p:ph type="body" sz="quarter" idx="31"/>
          </p:nvPr>
        </p:nvSpPr>
        <p:spPr>
          <a:xfrm>
            <a:off x="7072133" y="2901933"/>
            <a:ext cx="3595868" cy="616644"/>
          </a:xfrm>
        </p:spPr>
        <p:txBody>
          <a:bodyPr/>
          <a:lstStyle/>
          <a:p>
            <a:r>
              <a:rPr lang="de-DE" b="1" dirty="0"/>
              <a:t>Topic 2</a:t>
            </a:r>
          </a:p>
          <a:p>
            <a:r>
              <a:rPr lang="de-DE" dirty="0"/>
              <a:t>A </a:t>
            </a:r>
            <a:r>
              <a:rPr lang="de-DE" dirty="0" err="1"/>
              <a:t>short</a:t>
            </a:r>
            <a:r>
              <a:rPr lang="de-DE" dirty="0"/>
              <a:t> </a:t>
            </a:r>
            <a:r>
              <a:rPr lang="de-DE" dirty="0" err="1"/>
              <a:t>description</a:t>
            </a:r>
            <a:endParaRPr lang="de-DE" dirty="0"/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AC2327F5-91EF-FB40-800E-810757FE57CC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>
          <a:xfrm>
            <a:off x="7072133" y="3884019"/>
            <a:ext cx="3595868" cy="616644"/>
          </a:xfrm>
        </p:spPr>
        <p:txBody>
          <a:bodyPr/>
          <a:lstStyle/>
          <a:p>
            <a:r>
              <a:rPr lang="de-DE" b="1" dirty="0"/>
              <a:t>Topic 3</a:t>
            </a:r>
          </a:p>
          <a:p>
            <a:r>
              <a:rPr lang="de-DE" dirty="0"/>
              <a:t>A </a:t>
            </a:r>
            <a:r>
              <a:rPr lang="de-DE" dirty="0" err="1"/>
              <a:t>short</a:t>
            </a:r>
            <a:r>
              <a:rPr lang="de-DE" dirty="0"/>
              <a:t> </a:t>
            </a:r>
            <a:r>
              <a:rPr lang="de-DE" dirty="0" err="1"/>
              <a:t>description</a:t>
            </a:r>
            <a:endParaRPr lang="de-DE" dirty="0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FF6A1FC3-F71F-654F-B0C1-AA1226ED55D2}"/>
              </a:ext>
            </a:extLst>
          </p:cNvPr>
          <p:cNvSpPr>
            <a:spLocks noGrp="1"/>
          </p:cNvSpPr>
          <p:nvPr>
            <p:ph type="body" sz="quarter" idx="33"/>
          </p:nvPr>
        </p:nvSpPr>
        <p:spPr>
          <a:xfrm>
            <a:off x="7066717" y="4866104"/>
            <a:ext cx="3601283" cy="616644"/>
          </a:xfrm>
        </p:spPr>
        <p:txBody>
          <a:bodyPr/>
          <a:lstStyle/>
          <a:p>
            <a:r>
              <a:rPr lang="de-DE" b="1" dirty="0"/>
              <a:t>Topic 4</a:t>
            </a:r>
          </a:p>
          <a:p>
            <a:r>
              <a:rPr lang="de-DE" dirty="0"/>
              <a:t>A </a:t>
            </a:r>
            <a:r>
              <a:rPr lang="de-DE" dirty="0" err="1"/>
              <a:t>short</a:t>
            </a:r>
            <a:r>
              <a:rPr lang="de-DE" dirty="0"/>
              <a:t> </a:t>
            </a:r>
            <a:r>
              <a:rPr lang="de-DE" dirty="0" err="1"/>
              <a:t>description</a:t>
            </a:r>
            <a:endParaRPr lang="de-DE" dirty="0"/>
          </a:p>
        </p:txBody>
      </p:sp>
      <p:sp>
        <p:nvSpPr>
          <p:cNvPr id="51" name="Textplatzhalter 50">
            <a:extLst>
              <a:ext uri="{FF2B5EF4-FFF2-40B4-BE49-F238E27FC236}">
                <a16:creationId xmlns:a16="http://schemas.microsoft.com/office/drawing/2014/main" id="{076AB04F-4E41-5DC0-7D97-BD1462968646}"/>
              </a:ext>
            </a:extLst>
          </p:cNvPr>
          <p:cNvSpPr>
            <a:spLocks noGrp="1"/>
          </p:cNvSpPr>
          <p:nvPr>
            <p:ph type="body" sz="quarter" idx="43"/>
          </p:nvPr>
        </p:nvSpPr>
        <p:spPr/>
        <p:txBody>
          <a:bodyPr/>
          <a:lstStyle/>
          <a:p>
            <a:r>
              <a:rPr lang="de-DE" dirty="0" err="1"/>
              <a:t>Lorem</a:t>
            </a:r>
            <a:r>
              <a:rPr lang="de-DE" dirty="0"/>
              <a:t> </a:t>
            </a:r>
            <a:r>
              <a:rPr lang="de-DE" dirty="0" err="1"/>
              <a:t>ipsum</a:t>
            </a:r>
            <a:r>
              <a:rPr lang="de-DE" dirty="0"/>
              <a:t> </a:t>
            </a:r>
            <a:r>
              <a:rPr lang="de-DE" dirty="0" err="1"/>
              <a:t>dolor</a:t>
            </a:r>
            <a:r>
              <a:rPr lang="de-DE" dirty="0"/>
              <a:t> </a:t>
            </a:r>
            <a:r>
              <a:rPr lang="de-DE" dirty="0" err="1"/>
              <a:t>sit</a:t>
            </a:r>
            <a:r>
              <a:rPr lang="de-DE" dirty="0"/>
              <a:t> </a:t>
            </a:r>
            <a:r>
              <a:rPr lang="de-DE" dirty="0" err="1"/>
              <a:t>amet</a:t>
            </a:r>
            <a:r>
              <a:rPr lang="de-DE" dirty="0"/>
              <a:t>, </a:t>
            </a:r>
            <a:r>
              <a:rPr lang="de-DE" dirty="0" err="1"/>
              <a:t>consetetur</a:t>
            </a:r>
            <a:r>
              <a:rPr lang="de-DE" dirty="0"/>
              <a:t> </a:t>
            </a:r>
            <a:r>
              <a:rPr lang="de-DE" dirty="0" err="1"/>
              <a:t>sadipscing</a:t>
            </a:r>
            <a:r>
              <a:rPr lang="de-DE" dirty="0"/>
              <a:t> </a:t>
            </a:r>
            <a:r>
              <a:rPr lang="de-DE" dirty="0" err="1"/>
              <a:t>elitr</a:t>
            </a:r>
            <a:r>
              <a:rPr lang="de-DE" dirty="0"/>
              <a:t>, sed </a:t>
            </a:r>
            <a:r>
              <a:rPr lang="de-DE" dirty="0" err="1"/>
              <a:t>diam</a:t>
            </a:r>
            <a:r>
              <a:rPr lang="de-DE" dirty="0"/>
              <a:t> </a:t>
            </a:r>
            <a:r>
              <a:rPr lang="de-DE" dirty="0" err="1"/>
              <a:t>nonumy</a:t>
            </a:r>
            <a:r>
              <a:rPr lang="de-DE" dirty="0"/>
              <a:t> </a:t>
            </a:r>
            <a:r>
              <a:rPr lang="de-DE" dirty="0" err="1"/>
              <a:t>eirmod</a:t>
            </a:r>
            <a:r>
              <a:rPr lang="de-DE" dirty="0"/>
              <a:t> </a:t>
            </a:r>
            <a:r>
              <a:rPr lang="de-DE" dirty="0" err="1"/>
              <a:t>tempor</a:t>
            </a:r>
            <a:r>
              <a:rPr lang="de-DE" dirty="0"/>
              <a:t> </a:t>
            </a:r>
            <a:r>
              <a:rPr lang="de-DE" dirty="0" err="1"/>
              <a:t>invidunt</a:t>
            </a:r>
            <a:r>
              <a:rPr lang="de-DE" dirty="0"/>
              <a:t> </a:t>
            </a:r>
            <a:r>
              <a:rPr lang="de-DE" dirty="0" err="1"/>
              <a:t>ut</a:t>
            </a:r>
            <a:r>
              <a:rPr lang="de-DE" dirty="0"/>
              <a:t> </a:t>
            </a:r>
            <a:r>
              <a:rPr lang="de-DE" dirty="0" err="1"/>
              <a:t>labore</a:t>
            </a:r>
            <a:r>
              <a:rPr lang="de-DE" dirty="0"/>
              <a:t> et </a:t>
            </a:r>
            <a:r>
              <a:rPr lang="de-DE" dirty="0" err="1"/>
              <a:t>dolore</a:t>
            </a:r>
            <a:r>
              <a:rPr lang="de-DE" dirty="0"/>
              <a:t> magna </a:t>
            </a:r>
            <a:r>
              <a:rPr lang="de-DE" dirty="0" err="1"/>
              <a:t>aliquyam</a:t>
            </a:r>
            <a:r>
              <a:rPr lang="de-DE" dirty="0"/>
              <a:t> erat, sed </a:t>
            </a:r>
            <a:r>
              <a:rPr lang="de-DE" dirty="0" err="1"/>
              <a:t>diam</a:t>
            </a:r>
            <a:r>
              <a:rPr lang="de-DE" dirty="0"/>
              <a:t> </a:t>
            </a:r>
            <a:r>
              <a:rPr lang="de-DE" dirty="0" err="1"/>
              <a:t>voluptua</a:t>
            </a:r>
            <a:r>
              <a:rPr lang="de-DE" dirty="0"/>
              <a:t>. At </a:t>
            </a:r>
            <a:r>
              <a:rPr lang="de-DE" dirty="0" err="1"/>
              <a:t>vero</a:t>
            </a:r>
            <a:r>
              <a:rPr lang="de-DE" dirty="0"/>
              <a:t> </a:t>
            </a:r>
            <a:r>
              <a:rPr lang="de-DE" dirty="0" err="1"/>
              <a:t>eos</a:t>
            </a:r>
            <a:r>
              <a:rPr lang="de-DE" dirty="0"/>
              <a:t> et </a:t>
            </a:r>
            <a:r>
              <a:rPr lang="de-DE" dirty="0" err="1"/>
              <a:t>accusam</a:t>
            </a:r>
            <a:r>
              <a:rPr lang="de-DE" dirty="0"/>
              <a:t> et </a:t>
            </a:r>
            <a:r>
              <a:rPr lang="de-DE" dirty="0" err="1"/>
              <a:t>justo</a:t>
            </a:r>
            <a:r>
              <a:rPr lang="de-DE" dirty="0"/>
              <a:t> </a:t>
            </a:r>
            <a:r>
              <a:rPr lang="de-DE" dirty="0" err="1"/>
              <a:t>duo</a:t>
            </a:r>
            <a:r>
              <a:rPr lang="de-DE" dirty="0"/>
              <a:t> </a:t>
            </a:r>
            <a:r>
              <a:rPr lang="de-DE" dirty="0" err="1"/>
              <a:t>dolores</a:t>
            </a:r>
            <a:r>
              <a:rPr lang="de-DE" dirty="0"/>
              <a:t> et </a:t>
            </a:r>
            <a:r>
              <a:rPr lang="de-DE" dirty="0" err="1"/>
              <a:t>ea</a:t>
            </a:r>
            <a:r>
              <a:rPr lang="de-DE" dirty="0"/>
              <a:t> </a:t>
            </a:r>
            <a:r>
              <a:rPr lang="de-DE" dirty="0" err="1"/>
              <a:t>rebum</a:t>
            </a:r>
            <a:r>
              <a:rPr lang="de-DE" dirty="0"/>
              <a:t>. Stet </a:t>
            </a:r>
            <a:r>
              <a:rPr lang="de-DE" dirty="0" err="1"/>
              <a:t>clita</a:t>
            </a:r>
            <a:r>
              <a:rPr lang="de-DE" dirty="0"/>
              <a:t> </a:t>
            </a:r>
            <a:r>
              <a:rPr lang="de-DE" dirty="0" err="1"/>
              <a:t>kasd</a:t>
            </a:r>
            <a:r>
              <a:rPr lang="de-DE" dirty="0"/>
              <a:t> </a:t>
            </a:r>
            <a:r>
              <a:rPr lang="de-DE" dirty="0" err="1"/>
              <a:t>gubergren</a:t>
            </a:r>
            <a:r>
              <a:rPr lang="de-DE" dirty="0"/>
              <a:t>, </a:t>
            </a:r>
            <a:r>
              <a:rPr lang="de-DE" dirty="0" err="1"/>
              <a:t>no</a:t>
            </a:r>
            <a:r>
              <a:rPr lang="de-DE" dirty="0"/>
              <a:t> </a:t>
            </a:r>
            <a:r>
              <a:rPr lang="de-DE" dirty="0" err="1"/>
              <a:t>sea</a:t>
            </a:r>
            <a:r>
              <a:rPr lang="de-DE" dirty="0"/>
              <a:t> </a:t>
            </a:r>
            <a:r>
              <a:rPr lang="de-DE" dirty="0" err="1"/>
              <a:t>takimata</a:t>
            </a:r>
            <a:r>
              <a:rPr lang="de-DE" dirty="0"/>
              <a:t> sanctus </a:t>
            </a:r>
            <a:r>
              <a:rPr lang="de-DE" dirty="0" err="1"/>
              <a:t>est</a:t>
            </a:r>
            <a:r>
              <a:rPr lang="de-DE" dirty="0"/>
              <a:t> </a:t>
            </a:r>
            <a:r>
              <a:rPr lang="de-DE" dirty="0" err="1"/>
              <a:t>Lorem</a:t>
            </a:r>
            <a:r>
              <a:rPr lang="de-DE" dirty="0"/>
              <a:t> </a:t>
            </a:r>
            <a:r>
              <a:rPr lang="de-DE" dirty="0" err="1"/>
              <a:t>ipsum</a:t>
            </a:r>
            <a:r>
              <a:rPr lang="de-DE" dirty="0"/>
              <a:t> </a:t>
            </a:r>
            <a:r>
              <a:rPr lang="de-DE" dirty="0" err="1"/>
              <a:t>dolor</a:t>
            </a:r>
            <a:r>
              <a:rPr lang="de-DE" dirty="0"/>
              <a:t> </a:t>
            </a:r>
            <a:r>
              <a:rPr lang="de-DE" dirty="0" err="1"/>
              <a:t>sit</a:t>
            </a:r>
            <a:r>
              <a:rPr lang="de-DE" dirty="0"/>
              <a:t> </a:t>
            </a:r>
            <a:r>
              <a:rPr lang="de-DE" dirty="0" err="1"/>
              <a:t>amet</a:t>
            </a:r>
            <a:r>
              <a:rPr lang="de-DE" dirty="0"/>
              <a:t>. </a:t>
            </a:r>
          </a:p>
          <a:p>
            <a:endParaRPr lang="de-DE" dirty="0"/>
          </a:p>
        </p:txBody>
      </p:sp>
      <p:sp>
        <p:nvSpPr>
          <p:cNvPr id="50" name="Textplatzhalter 49">
            <a:extLst>
              <a:ext uri="{FF2B5EF4-FFF2-40B4-BE49-F238E27FC236}">
                <a16:creationId xmlns:a16="http://schemas.microsoft.com/office/drawing/2014/main" id="{741EE2FE-2C33-9535-5A7E-1CD15AC2FDAB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de-DE" dirty="0"/>
              <a:t>Further </a:t>
            </a:r>
            <a:r>
              <a:rPr lang="de-DE" dirty="0" err="1"/>
              <a:t>information</a:t>
            </a:r>
            <a:r>
              <a:rPr lang="de-DE" dirty="0"/>
              <a:t> </a:t>
            </a:r>
            <a:r>
              <a:rPr lang="de-DE" dirty="0" err="1"/>
              <a:t>can</a:t>
            </a:r>
            <a:r>
              <a:rPr lang="de-DE" dirty="0"/>
              <a:t> </a:t>
            </a:r>
            <a:r>
              <a:rPr lang="de-DE" dirty="0" err="1"/>
              <a:t>be</a:t>
            </a:r>
            <a:r>
              <a:rPr lang="de-DE" dirty="0"/>
              <a:t> </a:t>
            </a:r>
            <a:r>
              <a:rPr lang="de-DE" dirty="0" err="1"/>
              <a:t>entered</a:t>
            </a:r>
            <a:r>
              <a:rPr lang="de-DE" dirty="0"/>
              <a:t> </a:t>
            </a:r>
            <a:r>
              <a:rPr lang="de-DE" dirty="0" err="1"/>
              <a:t>here</a:t>
            </a:r>
            <a:r>
              <a:rPr lang="de-DE" dirty="0"/>
              <a:t> (optional).</a:t>
            </a:r>
          </a:p>
        </p:txBody>
      </p:sp>
      <p:sp>
        <p:nvSpPr>
          <p:cNvPr id="49" name="Titel 48">
            <a:extLst>
              <a:ext uri="{FF2B5EF4-FFF2-40B4-BE49-F238E27FC236}">
                <a16:creationId xmlns:a16="http://schemas.microsoft.com/office/drawing/2014/main" id="{34BE8156-24E1-B0F1-3248-13A1C7898A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Listing </a:t>
            </a:r>
            <a:r>
              <a:rPr lang="de-DE" dirty="0" err="1"/>
              <a:t>with</a:t>
            </a:r>
            <a:r>
              <a:rPr lang="de-DE" dirty="0"/>
              <a:t> </a:t>
            </a:r>
            <a:r>
              <a:rPr lang="de-DE" dirty="0" err="1"/>
              <a:t>icons</a:t>
            </a:r>
            <a:r>
              <a:rPr lang="de-DE" dirty="0"/>
              <a:t>/</a:t>
            </a:r>
            <a:r>
              <a:rPr lang="de-DE" dirty="0" err="1"/>
              <a:t>checkmarks</a:t>
            </a:r>
            <a:endParaRPr lang="de-DE" dirty="0"/>
          </a:p>
        </p:txBody>
      </p:sp>
      <p:pic>
        <p:nvPicPr>
          <p:cNvPr id="52" name="Grafik 51">
            <a:extLst>
              <a:ext uri="{FF2B5EF4-FFF2-40B4-BE49-F238E27FC236}">
                <a16:creationId xmlns:a16="http://schemas.microsoft.com/office/drawing/2014/main" id="{D7F69EFA-65E9-8F42-4187-B35B0B590A7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56363" y="935050"/>
            <a:ext cx="1800000" cy="46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2951319"/>
      </p:ext>
    </p:extLst>
  </p:cSld>
  <p:clrMapOvr>
    <a:masterClrMapping/>
  </p:clrMapOvr>
</p:sld>
</file>

<file path=ppt/theme/theme1.xml><?xml version="1.0" encoding="utf-8"?>
<a:theme xmlns:a="http://schemas.openxmlformats.org/drawingml/2006/main" name="Dark_Knight_unintech 2025">
  <a:themeElements>
    <a:clrScheme name="unintech 2025 1">
      <a:dk1>
        <a:srgbClr val="1B5B76"/>
      </a:dk1>
      <a:lt1>
        <a:srgbClr val="F6FAFD"/>
      </a:lt1>
      <a:dk2>
        <a:srgbClr val="1E1B34"/>
      </a:dk2>
      <a:lt2>
        <a:srgbClr val="F6FAFD"/>
      </a:lt2>
      <a:accent1>
        <a:srgbClr val="E3AF4D"/>
      </a:accent1>
      <a:accent2>
        <a:srgbClr val="4195A6"/>
      </a:accent2>
      <a:accent3>
        <a:srgbClr val="2889B3"/>
      </a:accent3>
      <a:accent4>
        <a:srgbClr val="1B5B76"/>
      </a:accent4>
      <a:accent5>
        <a:srgbClr val="00364D"/>
      </a:accent5>
      <a:accent6>
        <a:srgbClr val="002433"/>
      </a:accent6>
      <a:hlink>
        <a:srgbClr val="A5D1EA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rtlCol="0">
        <a:noAutofit/>
      </a:bodyPr>
      <a:lstStyle>
        <a:defPPr algn="l">
          <a:defRPr sz="1500" b="1" dirty="0">
            <a:latin typeface="DM Sans 14pt" pitchFamily="2" charset="77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Ivory_White_unintech 2025">
  <a:themeElements>
    <a:clrScheme name="unintech 2025 1">
      <a:dk1>
        <a:srgbClr val="1B5B76"/>
      </a:dk1>
      <a:lt1>
        <a:srgbClr val="F6FAFD"/>
      </a:lt1>
      <a:dk2>
        <a:srgbClr val="1E1B34"/>
      </a:dk2>
      <a:lt2>
        <a:srgbClr val="F6FAFD"/>
      </a:lt2>
      <a:accent1>
        <a:srgbClr val="E3AF4D"/>
      </a:accent1>
      <a:accent2>
        <a:srgbClr val="4195A6"/>
      </a:accent2>
      <a:accent3>
        <a:srgbClr val="2889B3"/>
      </a:accent3>
      <a:accent4>
        <a:srgbClr val="1B5B76"/>
      </a:accent4>
      <a:accent5>
        <a:srgbClr val="00364D"/>
      </a:accent5>
      <a:accent6>
        <a:srgbClr val="002433"/>
      </a:accent6>
      <a:hlink>
        <a:srgbClr val="A5D1EA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rtlCol="0">
        <a:noAutofit/>
      </a:bodyPr>
      <a:lstStyle>
        <a:defPPr algn="l">
          <a:defRPr sz="1500" b="1" dirty="0">
            <a:latin typeface="DM Sans 14pt" pitchFamily="2" charset="77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952</Words>
  <Application>Microsoft Macintosh PowerPoint</Application>
  <PresentationFormat>Breitbild</PresentationFormat>
  <Paragraphs>118</Paragraphs>
  <Slides>12</Slides>
  <Notes>4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2</vt:i4>
      </vt:variant>
      <vt:variant>
        <vt:lpstr>Folientitel</vt:lpstr>
      </vt:variant>
      <vt:variant>
        <vt:i4>12</vt:i4>
      </vt:variant>
    </vt:vector>
  </HeadingPairs>
  <TitlesOfParts>
    <vt:vector size="18" baseType="lpstr">
      <vt:lpstr>Arial</vt:lpstr>
      <vt:lpstr>Cabin Condensed Medium</vt:lpstr>
      <vt:lpstr>Calibri</vt:lpstr>
      <vt:lpstr>DM Sans 14pt</vt:lpstr>
      <vt:lpstr>Dark_Knight_unintech 2025</vt:lpstr>
      <vt:lpstr>Ivory_White_unintech 2025</vt:lpstr>
      <vt:lpstr>Title of the presentation  with optional subheadline</vt:lpstr>
      <vt:lpstr>Thank you for your attention!</vt:lpstr>
      <vt:lpstr>Table of content</vt:lpstr>
      <vt:lpstr>One-column layout</vt:lpstr>
      <vt:lpstr>Two-column layout</vt:lpstr>
      <vt:lpstr>Three-column layout</vt:lpstr>
      <vt:lpstr>Large image on the left </vt:lpstr>
      <vt:lpstr>Large image on the right</vt:lpstr>
      <vt:lpstr>Listing with icons/checkmarks</vt:lpstr>
      <vt:lpstr>Image gallery with 4 pictures</vt:lpstr>
      <vt:lpstr>Image gallery with 8 pictures (round)</vt:lpstr>
      <vt:lpstr>List of literature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VIAL Kreativagentur</dc:creator>
  <cp:lastModifiedBy>VIAL | Janno Wind</cp:lastModifiedBy>
  <cp:revision>880</cp:revision>
  <cp:lastPrinted>2020-10-27T15:37:30Z</cp:lastPrinted>
  <dcterms:created xsi:type="dcterms:W3CDTF">2020-01-28T05:25:27Z</dcterms:created>
  <dcterms:modified xsi:type="dcterms:W3CDTF">2025-04-11T13:19:17Z</dcterms:modified>
</cp:coreProperties>
</file>